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Poppins"/>
      <p:regular r:id="rId49"/>
      <p:bold r:id="rId50"/>
      <p:italic r:id="rId51"/>
      <p:boldItalic r:id="rId52"/>
    </p:embeddedFont>
    <p:embeddedFont>
      <p:font typeface="Source Code Pro"/>
      <p:regular r:id="rId53"/>
      <p:bold r:id="rId54"/>
      <p:italic r:id="rId55"/>
      <p:boldItalic r:id="rId56"/>
    </p:embeddedFont>
    <p:embeddedFont>
      <p:font typeface="PT Sans"/>
      <p:regular r:id="rId57"/>
      <p:bold r:id="rId58"/>
      <p:italic r:id="rId59"/>
      <p:boldItalic r:id="rId60"/>
    </p:embeddedFont>
    <p:embeddedFont>
      <p:font typeface="IBM Plex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06F4E3-6A18-4EA2-9778-2F42A8E80273}">
  <a:tblStyle styleId="{9C06F4E3-6A18-4EA2-9778-2F42A8E802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Poppi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BMPlexMono-bold.fntdata"/><Relationship Id="rId61" Type="http://schemas.openxmlformats.org/officeDocument/2006/relationships/font" Target="fonts/IBMPlexMono-regular.fntdata"/><Relationship Id="rId20" Type="http://schemas.openxmlformats.org/officeDocument/2006/relationships/slide" Target="slides/slide14.xml"/><Relationship Id="rId64" Type="http://schemas.openxmlformats.org/officeDocument/2006/relationships/font" Target="fonts/IBMPlexMono-boldItalic.fntdata"/><Relationship Id="rId63" Type="http://schemas.openxmlformats.org/officeDocument/2006/relationships/font" Target="fonts/IBMPlexMon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T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SourceCodePro-regular.fntdata"/><Relationship Id="rId52" Type="http://schemas.openxmlformats.org/officeDocument/2006/relationships/font" Target="fonts/Poppins-boldItalic.fntdata"/><Relationship Id="rId11" Type="http://schemas.openxmlformats.org/officeDocument/2006/relationships/slide" Target="slides/slide5.xml"/><Relationship Id="rId55" Type="http://schemas.openxmlformats.org/officeDocument/2006/relationships/font" Target="fonts/SourceCodePro-italic.fntdata"/><Relationship Id="rId10" Type="http://schemas.openxmlformats.org/officeDocument/2006/relationships/slide" Target="slides/slide4.xml"/><Relationship Id="rId54" Type="http://schemas.openxmlformats.org/officeDocument/2006/relationships/font" Target="fonts/SourceCodePro-bold.fntdata"/><Relationship Id="rId13" Type="http://schemas.openxmlformats.org/officeDocument/2006/relationships/slide" Target="slides/slide7.xml"/><Relationship Id="rId57" Type="http://schemas.openxmlformats.org/officeDocument/2006/relationships/font" Target="fonts/PTSans-regular.fntdata"/><Relationship Id="rId12" Type="http://schemas.openxmlformats.org/officeDocument/2006/relationships/slide" Target="slides/slide6.xml"/><Relationship Id="rId56" Type="http://schemas.openxmlformats.org/officeDocument/2006/relationships/font" Target="fonts/SourceCodePro-boldItalic.fntdata"/><Relationship Id="rId15" Type="http://schemas.openxmlformats.org/officeDocument/2006/relationships/slide" Target="slides/slide9.xml"/><Relationship Id="rId59" Type="http://schemas.openxmlformats.org/officeDocument/2006/relationships/font" Target="fonts/PTSans-italic.fntdata"/><Relationship Id="rId14" Type="http://schemas.openxmlformats.org/officeDocument/2006/relationships/slide" Target="slides/slide8.xml"/><Relationship Id="rId58" Type="http://schemas.openxmlformats.org/officeDocument/2006/relationships/font" Target="fonts/PT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b71cc7dc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b71cc7dc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Not every alert will create an actionable ticket. </a:t>
            </a:r>
            <a:br>
              <a:rPr lang="it">
                <a:solidFill>
                  <a:schemeClr val="dk1"/>
                </a:solidFill>
              </a:rPr>
            </a:br>
            <a:r>
              <a:rPr lang="it">
                <a:solidFill>
                  <a:schemeClr val="dk1"/>
                </a:solidFill>
              </a:rPr>
              <a:t>Not every ticker will trigger a response action. </a:t>
            </a:r>
            <a:br>
              <a:rPr lang="it">
                <a:solidFill>
                  <a:schemeClr val="dk1"/>
                </a:solidFill>
              </a:rPr>
            </a:br>
            <a:r>
              <a:rPr lang="it">
                <a:solidFill>
                  <a:schemeClr val="dk1"/>
                </a:solidFill>
              </a:rPr>
              <a:t>If you generate alerts, the more likely that an investigation will happen as opposed to if you do not trigger any automatic detection rule.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1f7d7f4ed5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1f7d7f4ed5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One thing that we should also clarify is that in most cases when we see people talking about EDR bypasses, they mostly show shellcode loaders that deploy a C2 agent. Whilst that is </a:t>
            </a:r>
            <a:r>
              <a:rPr lang="it"/>
              <a:t>definitely</a:t>
            </a:r>
            <a:r>
              <a:rPr lang="it"/>
              <a:t> part of </a:t>
            </a:r>
            <a:r>
              <a:rPr lang="it"/>
              <a:t>the equation, we feel that it’s only a small fraction of what it means to operate in an environment with an EDR.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Specifically, detections are implemented across the entire attack chain and we should try not to generate alerts at each step of the attack lifecycle. You need to apply these concepts to ALL the actions you take during an engagement!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a7923a83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2a7923a83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aa4acc4c6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aa4acc4c6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2aa4acc4c6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2aa4acc4c6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Not only referred to endpoint specific telemetry, but can look for out of date os, weird Linux systems and so on to find blind spots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aa4acc4c6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2aa4acc4c6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aa4acc4c6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aa4acc4c6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aa822ed79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2aa822ed79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This was not shown before as the approach should be applicable with closed source projects as well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aa4acc4c6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aa4acc4c6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question we should ask is: what is the base condition for a user to be added to a system?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aa4acc4c6e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aa4acc4c6e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a7923a833b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2a7923a833b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d04a111ca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d04a111ca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2aa4acc4c6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2aa4acc4c6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2aa822ed79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aa822ed79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aa822ed79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aa822ed79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Atomic red team test would have resulted in a positive detection, but coverage of the technique is not comprehensive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2aa4acc4c6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2aa4acc4c6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cfc2558e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cfc2558e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2cfc2558e7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2cfc2558e7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aa4acc4c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aa4acc4c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aa4acc4c6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2aa4acc4c6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2b295d6ed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2b295d6ed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2a7923a833b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2a7923a833b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b295d6ed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2b295d6ed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b295d6edf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2b295d6ed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b295d6edf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2b295d6edf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be162818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2be162818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2be162818a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2be162818a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2be162818a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2be162818a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cc7954d2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2cc7954d2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b295d6edf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2b295d6edf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2a7923a833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2a7923a833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a7923a83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a7923a83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IRL example: beaconing to azure CDN from Teams process, alert of CobaltStrike by MDE, classified as false positive by MS SOC.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a7923a833b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a7923a833b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sold as a silver bullet against attacks</a:t>
            </a:r>
            <a:endParaRPr/>
          </a:p>
          <a:p>
            <a:pPr indent="0" lvl="0" marL="0" rtl="0" algn="l">
              <a:spcBef>
                <a:spcPts val="0"/>
              </a:spcBef>
              <a:spcAft>
                <a:spcPts val="0"/>
              </a:spcAft>
              <a:buNone/>
            </a:pPr>
            <a:r>
              <a:rPr lang="it"/>
              <a:t>MITRE evals don’t help too much to inform customers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2dc7d9494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2dc7d9494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IRL example: beaconing to azure CDN from Teams process, alert of CobaltStrike by MDE, classified as false positive by MS SOC.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2a7923a83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2a7923a83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2dc7d94bc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2dc7d94bc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f7d7f4ed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f7d7f4ed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2a7923a833b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2a7923a833b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Even if we </a:t>
            </a:r>
            <a:r>
              <a:rPr lang="it"/>
              <a:t>evade</a:t>
            </a:r>
            <a:r>
              <a:rPr lang="it"/>
              <a:t> an EDR, there is a whole stack of technologies that defenders can use to identify bad behaviours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a7923a833b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a7923a833b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a7923a833b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a7923a833b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Let’s discuss some metrics that will help us evaluate how an EDR product performs. Telemetry is merely the presence of data generated by a sensor, such as process creation events. Detection is the ability to aggregate telemetry from one or more sources to capture a malicious behaviour. Prevention is the ability to stop a specific action. Lastly, we should also make the distinction between automatic detection and investigation. An alert does not mean that a human will look at it necessarily, most of the times investigations will be triggered after a HIGH or a CRITICAL alert or if a certain threshold is reached. </a:t>
            </a:r>
            <a:br>
              <a:rPr lang="it"/>
            </a:br>
            <a:br>
              <a:rPr lang="it"/>
            </a:br>
            <a:r>
              <a:rPr lang="it"/>
              <a:t>Even if you do not trigger alerts, hunters might still be able to spot your activities if sufficient telemetry is present. Even if you trigger an alert, it does not mean that the entire attack chain is “</a:t>
            </a:r>
            <a:r>
              <a:rPr lang="it"/>
              <a:t>ruined</a:t>
            </a:r>
            <a:r>
              <a:rPr lang="it"/>
              <a:t>” because after all, a human analyst will need to decide if the alert is a false positive or not.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b71cc7dc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b71cc7dc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2"/>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0000">
              <a:off x="917817" y="-2200499"/>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1475" y="-361175"/>
              <a:ext cx="7138625" cy="819350"/>
            </a:xfrm>
            <a:custGeom>
              <a:rect b="b" l="l" r="r" t="t"/>
              <a:pathLst>
                <a:path extrusionOk="0" h="32774" w="285545">
                  <a:moveTo>
                    <a:pt x="0" y="32774"/>
                  </a:moveTo>
                  <a:lnTo>
                    <a:pt x="188861" y="32774"/>
                  </a:lnTo>
                  <a:lnTo>
                    <a:pt x="221636" y="0"/>
                  </a:lnTo>
                  <a:lnTo>
                    <a:pt x="285545" y="0"/>
                  </a:lnTo>
                </a:path>
              </a:pathLst>
            </a:custGeom>
            <a:noFill/>
            <a:ln cap="flat" cmpd="sng" w="9525">
              <a:solidFill>
                <a:schemeClr val="dk2"/>
              </a:solidFill>
              <a:prstDash val="solid"/>
              <a:round/>
              <a:headEnd len="med" w="med" type="none"/>
              <a:tailEnd len="med" w="med" type="none"/>
            </a:ln>
          </p:spPr>
        </p:sp>
        <p:sp>
          <p:nvSpPr>
            <p:cNvPr id="16" name="Google Shape;16;p2"/>
            <p:cNvSpPr/>
            <p:nvPr/>
          </p:nvSpPr>
          <p:spPr>
            <a:xfrm rot="5400000">
              <a:off x="1110859" y="-1245788"/>
              <a:ext cx="577450" cy="3045475"/>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654013" y="-781254"/>
              <a:ext cx="687411" cy="2731351"/>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b="26177" l="16960" r="7121" t="24718"/>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0800000">
              <a:off x="7694795" y="2941747"/>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2"/>
            <p:cNvSpPr/>
            <p:nvPr/>
          </p:nvSpPr>
          <p:spPr>
            <a:xfrm>
              <a:off x="8430775" y="2842975"/>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 name="Google Shape;54;p2"/>
          <p:cNvSpPr txBox="1"/>
          <p:nvPr>
            <p:ph type="ctrTitle"/>
          </p:nvPr>
        </p:nvSpPr>
        <p:spPr>
          <a:xfrm>
            <a:off x="1096850" y="816324"/>
            <a:ext cx="6974700" cy="2326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5" name="Google Shape;55;p2"/>
          <p:cNvSpPr txBox="1"/>
          <p:nvPr>
            <p:ph idx="1" type="subTitle"/>
          </p:nvPr>
        </p:nvSpPr>
        <p:spPr>
          <a:xfrm>
            <a:off x="1096850" y="3456250"/>
            <a:ext cx="48825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 name="Google Shape;69;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 name="Google Shape;8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 name="Google Shape;9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7" name="Shape 427"/>
        <p:cNvGrpSpPr/>
        <p:nvPr/>
      </p:nvGrpSpPr>
      <p:grpSpPr>
        <a:xfrm>
          <a:off x="0" y="0"/>
          <a:ext cx="0" cy="0"/>
          <a:chOff x="0" y="0"/>
          <a:chExt cx="0" cy="0"/>
        </a:xfrm>
      </p:grpSpPr>
      <p:sp>
        <p:nvSpPr>
          <p:cNvPr id="428" name="Google Shape;428;p11"/>
          <p:cNvSpPr txBox="1"/>
          <p:nvPr>
            <p:ph hasCustomPrompt="1" type="title"/>
          </p:nvPr>
        </p:nvSpPr>
        <p:spPr>
          <a:xfrm>
            <a:off x="713225" y="1766475"/>
            <a:ext cx="6576000" cy="1036200"/>
          </a:xfrm>
          <a:prstGeom prst="rect">
            <a:avLst/>
          </a:prstGeom>
        </p:spPr>
        <p:txBody>
          <a:bodyPr anchorCtr="0" anchor="b" bIns="91425" lIns="91425" spcFirstLastPara="1" rIns="91425" wrap="square" tIns="91425">
            <a:noAutofit/>
          </a:bodyPr>
          <a:lstStyle>
            <a:lvl1pPr lvl="0">
              <a:spcBef>
                <a:spcPts val="0"/>
              </a:spcBef>
              <a:spcAft>
                <a:spcPts val="0"/>
              </a:spcAft>
              <a:buSzPts val="9600"/>
              <a:buFont typeface="Poppins"/>
              <a:buNone/>
              <a:defRPr sz="6000">
                <a:latin typeface="Poppins"/>
                <a:ea typeface="Poppins"/>
                <a:cs typeface="Poppins"/>
                <a:sym typeface="Poppins"/>
              </a:defRPr>
            </a:lvl1pPr>
            <a:lvl2pPr lvl="1" algn="ctr">
              <a:spcBef>
                <a:spcPts val="0"/>
              </a:spcBef>
              <a:spcAft>
                <a:spcPts val="0"/>
              </a:spcAft>
              <a:buSzPts val="9600"/>
              <a:buFont typeface="Poppins"/>
              <a:buNone/>
              <a:defRPr sz="9600">
                <a:latin typeface="Poppins"/>
                <a:ea typeface="Poppins"/>
                <a:cs typeface="Poppins"/>
                <a:sym typeface="Poppins"/>
              </a:defRPr>
            </a:lvl2pPr>
            <a:lvl3pPr lvl="2" algn="ctr">
              <a:spcBef>
                <a:spcPts val="0"/>
              </a:spcBef>
              <a:spcAft>
                <a:spcPts val="0"/>
              </a:spcAft>
              <a:buSzPts val="9600"/>
              <a:buFont typeface="Poppins"/>
              <a:buNone/>
              <a:defRPr sz="9600">
                <a:latin typeface="Poppins"/>
                <a:ea typeface="Poppins"/>
                <a:cs typeface="Poppins"/>
                <a:sym typeface="Poppins"/>
              </a:defRPr>
            </a:lvl3pPr>
            <a:lvl4pPr lvl="3" algn="ctr">
              <a:spcBef>
                <a:spcPts val="0"/>
              </a:spcBef>
              <a:spcAft>
                <a:spcPts val="0"/>
              </a:spcAft>
              <a:buSzPts val="9600"/>
              <a:buFont typeface="Poppins"/>
              <a:buNone/>
              <a:defRPr sz="9600">
                <a:latin typeface="Poppins"/>
                <a:ea typeface="Poppins"/>
                <a:cs typeface="Poppins"/>
                <a:sym typeface="Poppins"/>
              </a:defRPr>
            </a:lvl4pPr>
            <a:lvl5pPr lvl="4" algn="ctr">
              <a:spcBef>
                <a:spcPts val="0"/>
              </a:spcBef>
              <a:spcAft>
                <a:spcPts val="0"/>
              </a:spcAft>
              <a:buSzPts val="9600"/>
              <a:buFont typeface="Poppins"/>
              <a:buNone/>
              <a:defRPr sz="9600">
                <a:latin typeface="Poppins"/>
                <a:ea typeface="Poppins"/>
                <a:cs typeface="Poppins"/>
                <a:sym typeface="Poppins"/>
              </a:defRPr>
            </a:lvl5pPr>
            <a:lvl6pPr lvl="5" algn="ctr">
              <a:spcBef>
                <a:spcPts val="0"/>
              </a:spcBef>
              <a:spcAft>
                <a:spcPts val="0"/>
              </a:spcAft>
              <a:buSzPts val="9600"/>
              <a:buFont typeface="Poppins"/>
              <a:buNone/>
              <a:defRPr sz="9600">
                <a:latin typeface="Poppins"/>
                <a:ea typeface="Poppins"/>
                <a:cs typeface="Poppins"/>
                <a:sym typeface="Poppins"/>
              </a:defRPr>
            </a:lvl6pPr>
            <a:lvl7pPr lvl="6" algn="ctr">
              <a:spcBef>
                <a:spcPts val="0"/>
              </a:spcBef>
              <a:spcAft>
                <a:spcPts val="0"/>
              </a:spcAft>
              <a:buSzPts val="9600"/>
              <a:buFont typeface="Poppins"/>
              <a:buNone/>
              <a:defRPr sz="9600">
                <a:latin typeface="Poppins"/>
                <a:ea typeface="Poppins"/>
                <a:cs typeface="Poppins"/>
                <a:sym typeface="Poppins"/>
              </a:defRPr>
            </a:lvl7pPr>
            <a:lvl8pPr lvl="7" algn="ctr">
              <a:spcBef>
                <a:spcPts val="0"/>
              </a:spcBef>
              <a:spcAft>
                <a:spcPts val="0"/>
              </a:spcAft>
              <a:buSzPts val="9600"/>
              <a:buFont typeface="Poppins"/>
              <a:buNone/>
              <a:defRPr sz="9600">
                <a:latin typeface="Poppins"/>
                <a:ea typeface="Poppins"/>
                <a:cs typeface="Poppins"/>
                <a:sym typeface="Poppins"/>
              </a:defRPr>
            </a:lvl8pPr>
            <a:lvl9pPr lvl="8" algn="ctr">
              <a:spcBef>
                <a:spcPts val="0"/>
              </a:spcBef>
              <a:spcAft>
                <a:spcPts val="0"/>
              </a:spcAft>
              <a:buSzPts val="9600"/>
              <a:buFont typeface="Poppins"/>
              <a:buNone/>
              <a:defRPr sz="9600">
                <a:latin typeface="Poppins"/>
                <a:ea typeface="Poppins"/>
                <a:cs typeface="Poppins"/>
                <a:sym typeface="Poppins"/>
              </a:defRPr>
            </a:lvl9pPr>
          </a:lstStyle>
          <a:p>
            <a:r>
              <a:t>xx%</a:t>
            </a:r>
          </a:p>
        </p:txBody>
      </p:sp>
      <p:sp>
        <p:nvSpPr>
          <p:cNvPr id="429" name="Google Shape;429;p11"/>
          <p:cNvSpPr txBox="1"/>
          <p:nvPr>
            <p:ph idx="1" type="subTitle"/>
          </p:nvPr>
        </p:nvSpPr>
        <p:spPr>
          <a:xfrm>
            <a:off x="713225" y="3118375"/>
            <a:ext cx="65760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30" name="Google Shape;430;p11"/>
          <p:cNvGrpSpPr/>
          <p:nvPr/>
        </p:nvGrpSpPr>
        <p:grpSpPr>
          <a:xfrm>
            <a:off x="-889904" y="4083136"/>
            <a:ext cx="4477057" cy="2336436"/>
            <a:chOff x="-889904" y="4006936"/>
            <a:chExt cx="4477057" cy="2336436"/>
          </a:xfrm>
        </p:grpSpPr>
        <p:grpSp>
          <p:nvGrpSpPr>
            <p:cNvPr id="431" name="Google Shape;431;p11"/>
            <p:cNvGrpSpPr/>
            <p:nvPr/>
          </p:nvGrpSpPr>
          <p:grpSpPr>
            <a:xfrm>
              <a:off x="-889904" y="4006936"/>
              <a:ext cx="4477057" cy="2336436"/>
              <a:chOff x="-900729" y="3974486"/>
              <a:chExt cx="4477057" cy="2336436"/>
            </a:xfrm>
          </p:grpSpPr>
          <p:sp>
            <p:nvSpPr>
              <p:cNvPr id="432" name="Google Shape;432;p11"/>
              <p:cNvSpPr/>
              <p:nvPr/>
            </p:nvSpPr>
            <p:spPr>
              <a:xfrm rot="-3600048">
                <a:off x="-675925" y="4363903"/>
                <a:ext cx="1798609" cy="1557602"/>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rot="-5400000">
                <a:off x="891329" y="3148090"/>
                <a:ext cx="1793675" cy="3576323"/>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11"/>
              <p:cNvGrpSpPr/>
              <p:nvPr/>
            </p:nvGrpSpPr>
            <p:grpSpPr>
              <a:xfrm>
                <a:off x="63440" y="4608566"/>
                <a:ext cx="496803" cy="497084"/>
                <a:chOff x="3678700" y="407275"/>
                <a:chExt cx="708100" cy="708500"/>
              </a:xfrm>
            </p:grpSpPr>
            <p:sp>
              <p:nvSpPr>
                <p:cNvPr id="435" name="Google Shape;435;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11"/>
              <p:cNvGrpSpPr/>
              <p:nvPr/>
            </p:nvGrpSpPr>
            <p:grpSpPr>
              <a:xfrm>
                <a:off x="464815" y="4608566"/>
                <a:ext cx="496803" cy="497084"/>
                <a:chOff x="3678700" y="407275"/>
                <a:chExt cx="708100" cy="708500"/>
              </a:xfrm>
            </p:grpSpPr>
            <p:sp>
              <p:nvSpPr>
                <p:cNvPr id="443" name="Google Shape;443;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 name="Google Shape;450;p11"/>
            <p:cNvGrpSpPr/>
            <p:nvPr/>
          </p:nvGrpSpPr>
          <p:grpSpPr>
            <a:xfrm rot="5400000">
              <a:off x="1017275" y="4934200"/>
              <a:ext cx="439200" cy="439100"/>
              <a:chOff x="1101075" y="2142375"/>
              <a:chExt cx="439200" cy="439100"/>
            </a:xfrm>
          </p:grpSpPr>
          <p:sp>
            <p:nvSpPr>
              <p:cNvPr id="451" name="Google Shape;451;p1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 name="Google Shape;453;p11"/>
          <p:cNvGrpSpPr/>
          <p:nvPr/>
        </p:nvGrpSpPr>
        <p:grpSpPr>
          <a:xfrm>
            <a:off x="-2613417" y="-2882410"/>
            <a:ext cx="8164418" cy="6343459"/>
            <a:chOff x="-2613417" y="-2806210"/>
            <a:chExt cx="8164418" cy="6343459"/>
          </a:xfrm>
        </p:grpSpPr>
        <p:grpSp>
          <p:nvGrpSpPr>
            <p:cNvPr id="454" name="Google Shape;454;p11"/>
            <p:cNvGrpSpPr/>
            <p:nvPr/>
          </p:nvGrpSpPr>
          <p:grpSpPr>
            <a:xfrm>
              <a:off x="-191059" y="95963"/>
              <a:ext cx="1538562" cy="971589"/>
              <a:chOff x="-191059" y="95963"/>
              <a:chExt cx="1538562" cy="971589"/>
            </a:xfrm>
          </p:grpSpPr>
          <p:grpSp>
            <p:nvGrpSpPr>
              <p:cNvPr id="455" name="Google Shape;455;p11"/>
              <p:cNvGrpSpPr/>
              <p:nvPr/>
            </p:nvGrpSpPr>
            <p:grpSpPr>
              <a:xfrm>
                <a:off x="-191059" y="201619"/>
                <a:ext cx="904284" cy="865933"/>
                <a:chOff x="2038491" y="-937756"/>
                <a:chExt cx="904284" cy="865933"/>
              </a:xfrm>
            </p:grpSpPr>
            <p:grpSp>
              <p:nvGrpSpPr>
                <p:cNvPr id="456" name="Google Shape;456;p11"/>
                <p:cNvGrpSpPr/>
                <p:nvPr/>
              </p:nvGrpSpPr>
              <p:grpSpPr>
                <a:xfrm>
                  <a:off x="2096570" y="-863491"/>
                  <a:ext cx="717621" cy="717392"/>
                  <a:chOff x="1483457" y="3953671"/>
                  <a:chExt cx="717621" cy="717392"/>
                </a:xfrm>
              </p:grpSpPr>
              <p:sp>
                <p:nvSpPr>
                  <p:cNvPr id="457" name="Google Shape;457;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1"/>
              <p:cNvGrpSpPr/>
              <p:nvPr/>
            </p:nvGrpSpPr>
            <p:grpSpPr>
              <a:xfrm>
                <a:off x="584533" y="95963"/>
                <a:ext cx="473483" cy="453403"/>
                <a:chOff x="2038491" y="-937756"/>
                <a:chExt cx="904284" cy="865933"/>
              </a:xfrm>
            </p:grpSpPr>
            <p:grpSp>
              <p:nvGrpSpPr>
                <p:cNvPr id="464" name="Google Shape;464;p11"/>
                <p:cNvGrpSpPr/>
                <p:nvPr/>
              </p:nvGrpSpPr>
              <p:grpSpPr>
                <a:xfrm>
                  <a:off x="2096570" y="-863491"/>
                  <a:ext cx="717621" cy="717392"/>
                  <a:chOff x="1483457" y="3953671"/>
                  <a:chExt cx="717621" cy="717392"/>
                </a:xfrm>
              </p:grpSpPr>
              <p:sp>
                <p:nvSpPr>
                  <p:cNvPr id="465" name="Google Shape;465;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1"/>
              <p:cNvGrpSpPr/>
              <p:nvPr/>
            </p:nvGrpSpPr>
            <p:grpSpPr>
              <a:xfrm>
                <a:off x="530445" y="481913"/>
                <a:ext cx="473483" cy="453403"/>
                <a:chOff x="2038491" y="-937756"/>
                <a:chExt cx="904284" cy="865933"/>
              </a:xfrm>
            </p:grpSpPr>
            <p:grpSp>
              <p:nvGrpSpPr>
                <p:cNvPr id="472" name="Google Shape;472;p11"/>
                <p:cNvGrpSpPr/>
                <p:nvPr/>
              </p:nvGrpSpPr>
              <p:grpSpPr>
                <a:xfrm>
                  <a:off x="2096570" y="-863491"/>
                  <a:ext cx="717621" cy="717392"/>
                  <a:chOff x="1483457" y="3953671"/>
                  <a:chExt cx="717621" cy="717392"/>
                </a:xfrm>
              </p:grpSpPr>
              <p:sp>
                <p:nvSpPr>
                  <p:cNvPr id="473" name="Google Shape;473;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1"/>
              <p:cNvGrpSpPr/>
              <p:nvPr/>
            </p:nvGrpSpPr>
            <p:grpSpPr>
              <a:xfrm>
                <a:off x="874020" y="312788"/>
                <a:ext cx="473483" cy="453403"/>
                <a:chOff x="2038491" y="-937756"/>
                <a:chExt cx="904284" cy="865933"/>
              </a:xfrm>
            </p:grpSpPr>
            <p:grpSp>
              <p:nvGrpSpPr>
                <p:cNvPr id="480" name="Google Shape;480;p11"/>
                <p:cNvGrpSpPr/>
                <p:nvPr/>
              </p:nvGrpSpPr>
              <p:grpSpPr>
                <a:xfrm>
                  <a:off x="2096570" y="-863491"/>
                  <a:ext cx="717621" cy="717392"/>
                  <a:chOff x="1483457" y="3953671"/>
                  <a:chExt cx="717621" cy="717392"/>
                </a:xfrm>
              </p:grpSpPr>
              <p:sp>
                <p:nvSpPr>
                  <p:cNvPr id="481" name="Google Shape;481;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 name="Google Shape;487;p11"/>
            <p:cNvGrpSpPr/>
            <p:nvPr/>
          </p:nvGrpSpPr>
          <p:grpSpPr>
            <a:xfrm rot="-7479050">
              <a:off x="-2051246" y="-1642948"/>
              <a:ext cx="4889863" cy="3931229"/>
              <a:chOff x="7103825" y="-713112"/>
              <a:chExt cx="3785226" cy="3043150"/>
            </a:xfrm>
          </p:grpSpPr>
          <p:sp>
            <p:nvSpPr>
              <p:cNvPr id="488" name="Google Shape;488;p11"/>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11"/>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490" name="Google Shape;490;p11"/>
            <p:cNvGrpSpPr/>
            <p:nvPr/>
          </p:nvGrpSpPr>
          <p:grpSpPr>
            <a:xfrm>
              <a:off x="-640220" y="-2653973"/>
              <a:ext cx="6191222" cy="6191222"/>
              <a:chOff x="-640220" y="-2502423"/>
              <a:chExt cx="6191222" cy="6191222"/>
            </a:xfrm>
          </p:grpSpPr>
          <p:sp>
            <p:nvSpPr>
              <p:cNvPr id="491" name="Google Shape;491;p11"/>
              <p:cNvSpPr/>
              <p:nvPr/>
            </p:nvSpPr>
            <p:spPr>
              <a:xfrm rot="-8100000">
                <a:off x="452224" y="-1781500"/>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rot="-8100000">
                <a:off x="83608" y="-617740"/>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3" name="Shape 4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4" name="Shape 494"/>
        <p:cNvGrpSpPr/>
        <p:nvPr/>
      </p:nvGrpSpPr>
      <p:grpSpPr>
        <a:xfrm>
          <a:off x="0" y="0"/>
          <a:ext cx="0" cy="0"/>
          <a:chOff x="0" y="0"/>
          <a:chExt cx="0" cy="0"/>
        </a:xfrm>
      </p:grpSpPr>
      <p:sp>
        <p:nvSpPr>
          <p:cNvPr id="495" name="Google Shape;49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96" name="Google Shape;496;p13"/>
          <p:cNvSpPr txBox="1"/>
          <p:nvPr>
            <p:ph idx="1" type="subTitle"/>
          </p:nvPr>
        </p:nvSpPr>
        <p:spPr>
          <a:xfrm>
            <a:off x="7200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7" name="Google Shape;497;p13"/>
          <p:cNvSpPr txBox="1"/>
          <p:nvPr>
            <p:ph idx="2" type="subTitle"/>
          </p:nvPr>
        </p:nvSpPr>
        <p:spPr>
          <a:xfrm>
            <a:off x="43667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13"/>
          <p:cNvSpPr txBox="1"/>
          <p:nvPr>
            <p:ph idx="3" type="subTitle"/>
          </p:nvPr>
        </p:nvSpPr>
        <p:spPr>
          <a:xfrm>
            <a:off x="7200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 name="Google Shape;499;p13"/>
          <p:cNvSpPr txBox="1"/>
          <p:nvPr>
            <p:ph idx="4" type="subTitle"/>
          </p:nvPr>
        </p:nvSpPr>
        <p:spPr>
          <a:xfrm>
            <a:off x="43667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0" name="Google Shape;500;p13"/>
          <p:cNvSpPr txBox="1"/>
          <p:nvPr>
            <p:ph hasCustomPrompt="1" idx="5" type="title"/>
          </p:nvPr>
        </p:nvSpPr>
        <p:spPr>
          <a:xfrm>
            <a:off x="720003"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p:nvPr>
            <p:ph hasCustomPrompt="1" idx="6" type="title"/>
          </p:nvPr>
        </p:nvSpPr>
        <p:spPr>
          <a:xfrm>
            <a:off x="720003"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p:nvPr>
            <p:ph hasCustomPrompt="1" idx="7" type="title"/>
          </p:nvPr>
        </p:nvSpPr>
        <p:spPr>
          <a:xfrm>
            <a:off x="4366698"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p:nvPr>
            <p:ph hasCustomPrompt="1" idx="8" type="title"/>
          </p:nvPr>
        </p:nvSpPr>
        <p:spPr>
          <a:xfrm>
            <a:off x="4366698"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p:nvPr>
            <p:ph idx="9" type="subTitle"/>
          </p:nvPr>
        </p:nvSpPr>
        <p:spPr>
          <a:xfrm>
            <a:off x="720000"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5" name="Google Shape;505;p13"/>
          <p:cNvSpPr txBox="1"/>
          <p:nvPr>
            <p:ph idx="13" type="subTitle"/>
          </p:nvPr>
        </p:nvSpPr>
        <p:spPr>
          <a:xfrm>
            <a:off x="4366698"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6" name="Google Shape;506;p13"/>
          <p:cNvSpPr txBox="1"/>
          <p:nvPr>
            <p:ph idx="14" type="subTitle"/>
          </p:nvPr>
        </p:nvSpPr>
        <p:spPr>
          <a:xfrm>
            <a:off x="720000"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507" name="Google Shape;507;p13"/>
          <p:cNvSpPr txBox="1"/>
          <p:nvPr>
            <p:ph idx="15" type="subTitle"/>
          </p:nvPr>
        </p:nvSpPr>
        <p:spPr>
          <a:xfrm>
            <a:off x="4366698"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flipH="1" rot="-2700000">
              <a:off x="7289785" y="-1246897"/>
              <a:ext cx="2552124" cy="3347490"/>
              <a:chOff x="2976325" y="908175"/>
              <a:chExt cx="4028179" cy="5283555"/>
            </a:xfrm>
          </p:grpSpPr>
          <p:sp>
            <p:nvSpPr>
              <p:cNvPr id="535" name="Google Shape;535;p1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3"/>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13"/>
            <p:cNvCxnSpPr/>
            <p:nvPr/>
          </p:nvCxnSpPr>
          <p:spPr>
            <a:xfrm rot="10800000">
              <a:off x="783712" y="-601348"/>
              <a:ext cx="0" cy="1795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13"/>
            <p:cNvSpPr/>
            <p:nvPr/>
          </p:nvSpPr>
          <p:spPr>
            <a:xfrm>
              <a:off x="1673517" y="2593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4" name="Shape 544"/>
        <p:cNvGrpSpPr/>
        <p:nvPr/>
      </p:nvGrpSpPr>
      <p:grpSpPr>
        <a:xfrm>
          <a:off x="0" y="0"/>
          <a:ext cx="0" cy="0"/>
          <a:chOff x="0" y="0"/>
          <a:chExt cx="0" cy="0"/>
        </a:xfrm>
      </p:grpSpPr>
      <p:sp>
        <p:nvSpPr>
          <p:cNvPr id="545" name="Google Shape;545;p14"/>
          <p:cNvSpPr txBox="1"/>
          <p:nvPr>
            <p:ph type="title"/>
          </p:nvPr>
        </p:nvSpPr>
        <p:spPr>
          <a:xfrm>
            <a:off x="713225" y="3349250"/>
            <a:ext cx="6691200" cy="5319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46" name="Google Shape;546;p14"/>
          <p:cNvSpPr txBox="1"/>
          <p:nvPr>
            <p:ph idx="1" type="subTitle"/>
          </p:nvPr>
        </p:nvSpPr>
        <p:spPr>
          <a:xfrm>
            <a:off x="713225" y="1511313"/>
            <a:ext cx="6691200" cy="1478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47" name="Shape 547"/>
        <p:cNvGrpSpPr/>
        <p:nvPr/>
      </p:nvGrpSpPr>
      <p:grpSpPr>
        <a:xfrm>
          <a:off x="0" y="0"/>
          <a:ext cx="0" cy="0"/>
          <a:chOff x="0" y="0"/>
          <a:chExt cx="0" cy="0"/>
        </a:xfrm>
      </p:grpSpPr>
      <p:sp>
        <p:nvSpPr>
          <p:cNvPr id="548" name="Google Shape;54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flipH="1" rot="8100000">
              <a:off x="3778999" y="-2106462"/>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15"/>
            <p:cNvSpPr/>
            <p:nvPr/>
          </p:nvSpPr>
          <p:spPr>
            <a:xfrm rot="5400000">
              <a:off x="8142048" y="-57566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rot="10800000">
              <a:off x="8365398" y="-290023"/>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rot="10800000">
              <a:off x="8490148" y="2"/>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flipH="1" rot="-2700000">
              <a:off x="3192849" y="-2898537"/>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flipH="1" rot="10800000">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 name="Google Shape;608;p15"/>
            <p:cNvGrpSpPr/>
            <p:nvPr/>
          </p:nvGrpSpPr>
          <p:grpSpPr>
            <a:xfrm flipH="1" rot="-3320950">
              <a:off x="-1885521" y="3185658"/>
              <a:ext cx="4889863" cy="3931229"/>
              <a:chOff x="7103825" y="-713112"/>
              <a:chExt cx="3785226" cy="3043150"/>
            </a:xfrm>
          </p:grpSpPr>
          <p:sp>
            <p:nvSpPr>
              <p:cNvPr id="609" name="Google Shape;609;p15"/>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15"/>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611" name="Google Shape;611;p15"/>
            <p:cNvSpPr/>
            <p:nvPr/>
          </p:nvSpPr>
          <p:spPr>
            <a:xfrm flipH="1" rot="-2700000">
              <a:off x="249333" y="3270782"/>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5"/>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15" name="Shape 615"/>
        <p:cNvGrpSpPr/>
        <p:nvPr/>
      </p:nvGrpSpPr>
      <p:grpSpPr>
        <a:xfrm>
          <a:off x="0" y="0"/>
          <a:ext cx="0" cy="0"/>
          <a:chOff x="0" y="0"/>
          <a:chExt cx="0" cy="0"/>
        </a:xfrm>
      </p:grpSpPr>
      <p:sp>
        <p:nvSpPr>
          <p:cNvPr id="616" name="Google Shape;61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7" name="Google Shape;627;p16"/>
            <p:cNvSpPr/>
            <p:nvPr/>
          </p:nvSpPr>
          <p:spPr>
            <a:xfrm rot="2700000">
              <a:off x="8482428" y="-42254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rot="2700000">
              <a:off x="8744103" y="-21319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 name="Google Shape;669;p1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1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671" name="Shape 671"/>
        <p:cNvGrpSpPr/>
        <p:nvPr/>
      </p:nvGrpSpPr>
      <p:grpSpPr>
        <a:xfrm>
          <a:off x="0" y="0"/>
          <a:ext cx="0" cy="0"/>
          <a:chOff x="0" y="0"/>
          <a:chExt cx="0" cy="0"/>
        </a:xfrm>
      </p:grpSpPr>
      <p:sp>
        <p:nvSpPr>
          <p:cNvPr id="672" name="Google Shape;67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73" name="Google Shape;673;p17"/>
          <p:cNvGrpSpPr/>
          <p:nvPr/>
        </p:nvGrpSpPr>
        <p:grpSpPr>
          <a:xfrm>
            <a:off x="-2176650" y="-112745"/>
            <a:ext cx="4680670" cy="5935195"/>
            <a:chOff x="-2176650" y="-112745"/>
            <a:chExt cx="4680670" cy="5935195"/>
          </a:xfrm>
        </p:grpSpPr>
        <p:grpSp>
          <p:nvGrpSpPr>
            <p:cNvPr id="674" name="Google Shape;674;p17"/>
            <p:cNvGrpSpPr/>
            <p:nvPr/>
          </p:nvGrpSpPr>
          <p:grpSpPr>
            <a:xfrm>
              <a:off x="-2176650" y="-112745"/>
              <a:ext cx="4680670" cy="5935195"/>
              <a:chOff x="-2176650" y="-112745"/>
              <a:chExt cx="4680670" cy="5935195"/>
            </a:xfrm>
          </p:grpSpPr>
          <p:sp>
            <p:nvSpPr>
              <p:cNvPr id="675" name="Google Shape;675;p17"/>
              <p:cNvSpPr/>
              <p:nvPr/>
            </p:nvSpPr>
            <p:spPr>
              <a:xfrm rot="-2700000">
                <a:off x="-1523974" y="21782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7"/>
              <p:cNvGrpSpPr/>
              <p:nvPr/>
            </p:nvGrpSpPr>
            <p:grpSpPr>
              <a:xfrm rot="-2700000">
                <a:off x="10491" y="4440580"/>
                <a:ext cx="582044" cy="582419"/>
                <a:chOff x="959750" y="3039275"/>
                <a:chExt cx="582050" cy="582425"/>
              </a:xfrm>
            </p:grpSpPr>
            <p:sp>
              <p:nvSpPr>
                <p:cNvPr id="677" name="Google Shape;677;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17"/>
              <p:cNvGrpSpPr/>
              <p:nvPr/>
            </p:nvGrpSpPr>
            <p:grpSpPr>
              <a:xfrm rot="-2700000">
                <a:off x="-183259" y="2704590"/>
                <a:ext cx="582044" cy="582419"/>
                <a:chOff x="959750" y="3039275"/>
                <a:chExt cx="582050" cy="582425"/>
              </a:xfrm>
            </p:grpSpPr>
            <p:sp>
              <p:nvSpPr>
                <p:cNvPr id="685" name="Google Shape;685;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17"/>
              <p:cNvSpPr/>
              <p:nvPr/>
            </p:nvSpPr>
            <p:spPr>
              <a:xfrm flipH="1" rot="2700000">
                <a:off x="-1073899" y="4736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17"/>
            <p:cNvGrpSpPr/>
            <p:nvPr/>
          </p:nvGrpSpPr>
          <p:grpSpPr>
            <a:xfrm>
              <a:off x="-234425" y="3727550"/>
              <a:ext cx="439200" cy="439100"/>
              <a:chOff x="1101075" y="2142375"/>
              <a:chExt cx="439200" cy="439100"/>
            </a:xfrm>
          </p:grpSpPr>
          <p:sp>
            <p:nvSpPr>
              <p:cNvPr id="694" name="Google Shape;694;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17"/>
            <p:cNvGrpSpPr/>
            <p:nvPr/>
          </p:nvGrpSpPr>
          <p:grpSpPr>
            <a:xfrm rot="10800000">
              <a:off x="713225" y="4931225"/>
              <a:ext cx="439200" cy="439100"/>
              <a:chOff x="1101075" y="2142375"/>
              <a:chExt cx="439200" cy="439100"/>
            </a:xfrm>
          </p:grpSpPr>
          <p:sp>
            <p:nvSpPr>
              <p:cNvPr id="697" name="Google Shape;697;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 name="Google Shape;699;p17"/>
          <p:cNvGrpSpPr/>
          <p:nvPr/>
        </p:nvGrpSpPr>
        <p:grpSpPr>
          <a:xfrm>
            <a:off x="6642300" y="-415701"/>
            <a:ext cx="4558967" cy="1887075"/>
            <a:chOff x="6566100" y="-415701"/>
            <a:chExt cx="4558967" cy="1887075"/>
          </a:xfrm>
        </p:grpSpPr>
        <p:pic>
          <p:nvPicPr>
            <p:cNvPr id="700" name="Google Shape;700;p17"/>
            <p:cNvPicPr preferRelativeResize="0"/>
            <p:nvPr/>
          </p:nvPicPr>
          <p:blipFill rotWithShape="1">
            <a:blip r:embed="rId2">
              <a:alphaModFix/>
            </a:blip>
            <a:srcRect b="26177" l="16960" r="7121" t="24718"/>
            <a:stretch/>
          </p:blipFill>
          <p:spPr>
            <a:xfrm>
              <a:off x="8278550" y="-392375"/>
              <a:ext cx="2441950" cy="1863749"/>
            </a:xfrm>
            <a:prstGeom prst="rect">
              <a:avLst/>
            </a:prstGeom>
            <a:noFill/>
            <a:ln>
              <a:noFill/>
            </a:ln>
          </p:spPr>
        </p:pic>
        <p:grpSp>
          <p:nvGrpSpPr>
            <p:cNvPr id="701" name="Google Shape;701;p17"/>
            <p:cNvGrpSpPr/>
            <p:nvPr/>
          </p:nvGrpSpPr>
          <p:grpSpPr>
            <a:xfrm rot="5400000">
              <a:off x="7714062" y="-991384"/>
              <a:ext cx="1433417" cy="2584783"/>
              <a:chOff x="-363163" y="-645596"/>
              <a:chExt cx="1433417" cy="2584783"/>
            </a:xfrm>
          </p:grpSpPr>
          <p:grpSp>
            <p:nvGrpSpPr>
              <p:cNvPr id="702" name="Google Shape;702;p17"/>
              <p:cNvGrpSpPr/>
              <p:nvPr/>
            </p:nvGrpSpPr>
            <p:grpSpPr>
              <a:xfrm rot="10800000">
                <a:off x="-64595" y="-645596"/>
                <a:ext cx="1134849" cy="2370191"/>
                <a:chOff x="-575575" y="3685599"/>
                <a:chExt cx="1421048" cy="2967932"/>
              </a:xfrm>
            </p:grpSpPr>
            <p:sp>
              <p:nvSpPr>
                <p:cNvPr id="703" name="Google Shape;703;p17"/>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7"/>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17"/>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7"/>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17"/>
              <p:cNvGrpSpPr/>
              <p:nvPr/>
            </p:nvGrpSpPr>
            <p:grpSpPr>
              <a:xfrm flipH="1" rot="-2700000">
                <a:off x="-216370" y="1084101"/>
                <a:ext cx="708093" cy="708493"/>
                <a:chOff x="3678700" y="407275"/>
                <a:chExt cx="708100" cy="708500"/>
              </a:xfrm>
            </p:grpSpPr>
            <p:sp>
              <p:nvSpPr>
                <p:cNvPr id="708" name="Google Shape;708;p1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 name="Google Shape;715;p17"/>
            <p:cNvGrpSpPr/>
            <p:nvPr/>
          </p:nvGrpSpPr>
          <p:grpSpPr>
            <a:xfrm rot="10800000">
              <a:off x="6566100" y="233963"/>
              <a:ext cx="4558967" cy="134100"/>
              <a:chOff x="796100" y="3019701"/>
              <a:chExt cx="4558967" cy="134100"/>
            </a:xfrm>
          </p:grpSpPr>
          <p:sp>
            <p:nvSpPr>
              <p:cNvPr id="716" name="Google Shape;716;p1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1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718" name="Google Shape;718;p1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719" name="Shape 719"/>
        <p:cNvGrpSpPr/>
        <p:nvPr/>
      </p:nvGrpSpPr>
      <p:grpSpPr>
        <a:xfrm>
          <a:off x="0" y="0"/>
          <a:ext cx="0" cy="0"/>
          <a:chOff x="0" y="0"/>
          <a:chExt cx="0" cy="0"/>
        </a:xfrm>
      </p:grpSpPr>
      <p:grpSp>
        <p:nvGrpSpPr>
          <p:cNvPr id="720" name="Google Shape;720;p18"/>
          <p:cNvGrpSpPr/>
          <p:nvPr/>
        </p:nvGrpSpPr>
        <p:grpSpPr>
          <a:xfrm>
            <a:off x="5404975" y="2221118"/>
            <a:ext cx="4263000" cy="3617400"/>
            <a:chOff x="5328775" y="2221118"/>
            <a:chExt cx="4263000" cy="3617400"/>
          </a:xfrm>
        </p:grpSpPr>
        <p:sp>
          <p:nvSpPr>
            <p:cNvPr id="721" name="Google Shape;721;p18"/>
            <p:cNvSpPr/>
            <p:nvPr/>
          </p:nvSpPr>
          <p:spPr>
            <a:xfrm>
              <a:off x="5328775" y="2221118"/>
              <a:ext cx="4263000" cy="3617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18"/>
            <p:cNvGrpSpPr/>
            <p:nvPr/>
          </p:nvGrpSpPr>
          <p:grpSpPr>
            <a:xfrm>
              <a:off x="7218100" y="4855088"/>
              <a:ext cx="931125" cy="525763"/>
              <a:chOff x="7218100" y="4855088"/>
              <a:chExt cx="931125" cy="525763"/>
            </a:xfrm>
          </p:grpSpPr>
          <p:grpSp>
            <p:nvGrpSpPr>
              <p:cNvPr id="723" name="Google Shape;723;p18"/>
              <p:cNvGrpSpPr/>
              <p:nvPr/>
            </p:nvGrpSpPr>
            <p:grpSpPr>
              <a:xfrm>
                <a:off x="7710025" y="4941750"/>
                <a:ext cx="439200" cy="439100"/>
                <a:chOff x="1101075" y="2142375"/>
                <a:chExt cx="439200" cy="439100"/>
              </a:xfrm>
            </p:grpSpPr>
            <p:sp>
              <p:nvSpPr>
                <p:cNvPr id="724" name="Google Shape;724;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18"/>
              <p:cNvGrpSpPr/>
              <p:nvPr/>
            </p:nvGrpSpPr>
            <p:grpSpPr>
              <a:xfrm>
                <a:off x="7218100" y="4855088"/>
                <a:ext cx="439200" cy="439100"/>
                <a:chOff x="1101075" y="2142375"/>
                <a:chExt cx="439200" cy="439100"/>
              </a:xfrm>
            </p:grpSpPr>
            <p:sp>
              <p:nvSpPr>
                <p:cNvPr id="727" name="Google Shape;727;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9" name="Google Shape;72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30" name="Google Shape;730;p18"/>
          <p:cNvGrpSpPr/>
          <p:nvPr/>
        </p:nvGrpSpPr>
        <p:grpSpPr>
          <a:xfrm>
            <a:off x="-2175000" y="3012192"/>
            <a:ext cx="3701086" cy="3345172"/>
            <a:chOff x="-1886500" y="2599117"/>
            <a:chExt cx="3701086" cy="3345172"/>
          </a:xfrm>
        </p:grpSpPr>
        <p:pic>
          <p:nvPicPr>
            <p:cNvPr id="731" name="Google Shape;731;p18"/>
            <p:cNvPicPr preferRelativeResize="0"/>
            <p:nvPr/>
          </p:nvPicPr>
          <p:blipFill rotWithShape="1">
            <a:blip r:embed="rId2">
              <a:alphaModFix/>
            </a:blip>
            <a:srcRect b="26177" l="16960" r="7121" t="24718"/>
            <a:stretch/>
          </p:blipFill>
          <p:spPr>
            <a:xfrm rot="10800000">
              <a:off x="-1886500" y="3119537"/>
              <a:ext cx="3701086" cy="2824751"/>
            </a:xfrm>
            <a:prstGeom prst="rect">
              <a:avLst/>
            </a:prstGeom>
            <a:noFill/>
            <a:ln>
              <a:noFill/>
            </a:ln>
          </p:spPr>
        </p:pic>
        <p:sp>
          <p:nvSpPr>
            <p:cNvPr id="732" name="Google Shape;732;p18"/>
            <p:cNvSpPr/>
            <p:nvPr/>
          </p:nvSpPr>
          <p:spPr>
            <a:xfrm rot="10800000">
              <a:off x="-402274" y="2599117"/>
              <a:ext cx="1201697" cy="2824744"/>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rot="10800000">
              <a:off x="-207237" y="2599870"/>
              <a:ext cx="1201697" cy="2824744"/>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18"/>
            <p:cNvGrpSpPr/>
            <p:nvPr/>
          </p:nvGrpSpPr>
          <p:grpSpPr>
            <a:xfrm rot="10800000">
              <a:off x="-37979" y="5013439"/>
              <a:ext cx="134004" cy="134004"/>
              <a:chOff x="8356813" y="1074288"/>
              <a:chExt cx="351900" cy="351900"/>
            </a:xfrm>
          </p:grpSpPr>
          <p:sp>
            <p:nvSpPr>
              <p:cNvPr id="735" name="Google Shape;735;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8"/>
            <p:cNvGrpSpPr/>
            <p:nvPr/>
          </p:nvGrpSpPr>
          <p:grpSpPr>
            <a:xfrm rot="10800000">
              <a:off x="447446" y="4173589"/>
              <a:ext cx="134004" cy="134004"/>
              <a:chOff x="8356813" y="1074288"/>
              <a:chExt cx="351900" cy="351900"/>
            </a:xfrm>
          </p:grpSpPr>
          <p:sp>
            <p:nvSpPr>
              <p:cNvPr id="738" name="Google Shape;738;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18"/>
            <p:cNvGrpSpPr/>
            <p:nvPr/>
          </p:nvGrpSpPr>
          <p:grpSpPr>
            <a:xfrm rot="10800000">
              <a:off x="539621" y="2985514"/>
              <a:ext cx="134004" cy="134004"/>
              <a:chOff x="8356813" y="1074288"/>
              <a:chExt cx="351900" cy="351900"/>
            </a:xfrm>
          </p:grpSpPr>
          <p:sp>
            <p:nvSpPr>
              <p:cNvPr id="741" name="Google Shape;741;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 name="Google Shape;743;p18"/>
          <p:cNvGrpSpPr/>
          <p:nvPr/>
        </p:nvGrpSpPr>
        <p:grpSpPr>
          <a:xfrm>
            <a:off x="5928900" y="-249669"/>
            <a:ext cx="5688165" cy="3493826"/>
            <a:chOff x="5852700" y="-249669"/>
            <a:chExt cx="5688165" cy="3493826"/>
          </a:xfrm>
        </p:grpSpPr>
        <p:grpSp>
          <p:nvGrpSpPr>
            <p:cNvPr id="744" name="Google Shape;744;p18"/>
            <p:cNvGrpSpPr/>
            <p:nvPr/>
          </p:nvGrpSpPr>
          <p:grpSpPr>
            <a:xfrm>
              <a:off x="8783705" y="1899359"/>
              <a:ext cx="402160" cy="1344798"/>
              <a:chOff x="8668555" y="1976884"/>
              <a:chExt cx="402160" cy="1344798"/>
            </a:xfrm>
          </p:grpSpPr>
          <p:sp>
            <p:nvSpPr>
              <p:cNvPr id="745" name="Google Shape;745;p18"/>
              <p:cNvSpPr/>
              <p:nvPr/>
            </p:nvSpPr>
            <p:spPr>
              <a:xfrm flipH="1">
                <a:off x="8823846" y="2094964"/>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flipH="1">
                <a:off x="8668555" y="19768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18"/>
            <p:cNvGrpSpPr/>
            <p:nvPr/>
          </p:nvGrpSpPr>
          <p:grpSpPr>
            <a:xfrm>
              <a:off x="8598675" y="1421188"/>
              <a:ext cx="904666" cy="726121"/>
              <a:chOff x="7945225" y="4302000"/>
              <a:chExt cx="904666" cy="726121"/>
            </a:xfrm>
          </p:grpSpPr>
          <p:sp>
            <p:nvSpPr>
              <p:cNvPr id="748" name="Google Shape;748;p18"/>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8"/>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18"/>
            <p:cNvGrpSpPr/>
            <p:nvPr/>
          </p:nvGrpSpPr>
          <p:grpSpPr>
            <a:xfrm flipH="1" rot="10800000">
              <a:off x="7579756" y="-249669"/>
              <a:ext cx="2601921" cy="2438355"/>
              <a:chOff x="7340128" y="2866613"/>
              <a:chExt cx="2439225" cy="2438355"/>
            </a:xfrm>
          </p:grpSpPr>
          <p:sp>
            <p:nvSpPr>
              <p:cNvPr id="752" name="Google Shape;752;p18"/>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8"/>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8"/>
            <p:cNvSpPr/>
            <p:nvPr/>
          </p:nvSpPr>
          <p:spPr>
            <a:xfrm flipH="1" rot="5400000">
              <a:off x="6551329"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18"/>
            <p:cNvGrpSpPr/>
            <p:nvPr/>
          </p:nvGrpSpPr>
          <p:grpSpPr>
            <a:xfrm>
              <a:off x="6917701" y="246011"/>
              <a:ext cx="4623164" cy="134100"/>
              <a:chOff x="6917701" y="246011"/>
              <a:chExt cx="4623164" cy="134100"/>
            </a:xfrm>
          </p:grpSpPr>
          <p:sp>
            <p:nvSpPr>
              <p:cNvPr id="756" name="Google Shape;756;p18"/>
              <p:cNvSpPr/>
              <p:nvPr/>
            </p:nvSpPr>
            <p:spPr>
              <a:xfrm flipH="1">
                <a:off x="6917701" y="24601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flipH="1">
                <a:off x="6947889" y="27615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18"/>
              <p:cNvCxnSpPr/>
              <p:nvPr/>
            </p:nvCxnSpPr>
            <p:spPr>
              <a:xfrm rot="10800000">
                <a:off x="7013865" y="313050"/>
                <a:ext cx="4527000" cy="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759" name="Shape 759"/>
        <p:cNvGrpSpPr/>
        <p:nvPr/>
      </p:nvGrpSpPr>
      <p:grpSpPr>
        <a:xfrm>
          <a:off x="0" y="0"/>
          <a:ext cx="0" cy="0"/>
          <a:chOff x="0" y="0"/>
          <a:chExt cx="0" cy="0"/>
        </a:xfrm>
      </p:grpSpPr>
      <p:sp>
        <p:nvSpPr>
          <p:cNvPr id="760" name="Google Shape;76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61" name="Google Shape;761;p19"/>
          <p:cNvSpPr txBox="1"/>
          <p:nvPr>
            <p:ph idx="1" type="subTitle"/>
          </p:nvPr>
        </p:nvSpPr>
        <p:spPr>
          <a:xfrm>
            <a:off x="4881006"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2" name="Google Shape;762;p19"/>
          <p:cNvSpPr txBox="1"/>
          <p:nvPr>
            <p:ph idx="2" type="subTitle"/>
          </p:nvPr>
        </p:nvSpPr>
        <p:spPr>
          <a:xfrm>
            <a:off x="720000"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
            <p:cNvSpPr/>
            <p:nvPr/>
          </p:nvSpPr>
          <p:spPr>
            <a:xfrm>
              <a:off x="7842318" y="13857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9"/>
            <p:cNvSpPr/>
            <p:nvPr/>
          </p:nvSpPr>
          <p:spPr>
            <a:xfrm>
              <a:off x="7734200" y="2571774"/>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a:off x="7758564" y="155007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9"/>
              <p:cNvSpPr/>
              <p:nvPr/>
            </p:nvSpPr>
            <p:spPr>
              <a:xfrm>
                <a:off x="4619858" y="-114577"/>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9"/>
              <p:cNvSpPr/>
              <p:nvPr/>
            </p:nvSpPr>
            <p:spPr>
              <a:xfrm>
                <a:off x="5052808" y="-154439"/>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6" name="Google Shape;776;p19"/>
            <p:cNvPicPr preferRelativeResize="0"/>
            <p:nvPr/>
          </p:nvPicPr>
          <p:blipFill rotWithShape="1">
            <a:blip r:embed="rId2">
              <a:alphaModFix/>
            </a:blip>
            <a:srcRect b="26177" l="16960" r="7121" t="24718"/>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9"/>
            <p:cNvSpPr/>
            <p:nvPr/>
          </p:nvSpPr>
          <p:spPr>
            <a:xfrm rot="-5400000">
              <a:off x="5282230" y="-899603"/>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98" name="Shape 798"/>
        <p:cNvGrpSpPr/>
        <p:nvPr/>
      </p:nvGrpSpPr>
      <p:grpSpPr>
        <a:xfrm>
          <a:off x="0" y="0"/>
          <a:ext cx="0" cy="0"/>
          <a:chOff x="0" y="0"/>
          <a:chExt cx="0" cy="0"/>
        </a:xfrm>
      </p:grpSpPr>
      <p:sp>
        <p:nvSpPr>
          <p:cNvPr id="799" name="Google Shape;799;p20"/>
          <p:cNvSpPr txBox="1"/>
          <p:nvPr>
            <p:ph type="title"/>
          </p:nvPr>
        </p:nvSpPr>
        <p:spPr>
          <a:xfrm>
            <a:off x="720000" y="1565925"/>
            <a:ext cx="2799000" cy="7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0" name="Google Shape;800;p20"/>
          <p:cNvSpPr txBox="1"/>
          <p:nvPr>
            <p:ph idx="1" type="subTitle"/>
          </p:nvPr>
        </p:nvSpPr>
        <p:spPr>
          <a:xfrm>
            <a:off x="720000" y="2326750"/>
            <a:ext cx="2799000" cy="112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01" name="Google Shape;801;p20"/>
          <p:cNvGrpSpPr/>
          <p:nvPr/>
        </p:nvGrpSpPr>
        <p:grpSpPr>
          <a:xfrm>
            <a:off x="-1623735" y="2499757"/>
            <a:ext cx="5119205" cy="4373890"/>
            <a:chOff x="-1547535" y="2499757"/>
            <a:chExt cx="5119205" cy="4373890"/>
          </a:xfrm>
        </p:grpSpPr>
        <p:pic>
          <p:nvPicPr>
            <p:cNvPr id="802" name="Google Shape;802;p20"/>
            <p:cNvPicPr preferRelativeResize="0"/>
            <p:nvPr/>
          </p:nvPicPr>
          <p:blipFill rotWithShape="1">
            <a:blip r:embed="rId2">
              <a:alphaModFix/>
            </a:blip>
            <a:srcRect b="26177" l="16960" r="7121" t="24718"/>
            <a:stretch/>
          </p:blipFill>
          <p:spPr>
            <a:xfrm rot="-5400000">
              <a:off x="-1751185" y="3417285"/>
              <a:ext cx="3920501" cy="2992224"/>
            </a:xfrm>
            <a:prstGeom prst="rect">
              <a:avLst/>
            </a:prstGeom>
            <a:noFill/>
            <a:ln>
              <a:noFill/>
            </a:ln>
          </p:spPr>
        </p:pic>
        <p:grpSp>
          <p:nvGrpSpPr>
            <p:cNvPr id="803" name="Google Shape;803;p20"/>
            <p:cNvGrpSpPr/>
            <p:nvPr/>
          </p:nvGrpSpPr>
          <p:grpSpPr>
            <a:xfrm rot="-5400000">
              <a:off x="123777" y="4587830"/>
              <a:ext cx="480890" cy="481200"/>
              <a:chOff x="959750" y="3039275"/>
              <a:chExt cx="582050" cy="582425"/>
            </a:xfrm>
          </p:grpSpPr>
          <p:sp>
            <p:nvSpPr>
              <p:cNvPr id="804" name="Google Shape;804;p2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20"/>
            <p:cNvGrpSpPr/>
            <p:nvPr/>
          </p:nvGrpSpPr>
          <p:grpSpPr>
            <a:xfrm rot="-5400000">
              <a:off x="-564590" y="2079321"/>
              <a:ext cx="3153315" cy="5119205"/>
              <a:chOff x="6643701" y="816087"/>
              <a:chExt cx="3153315" cy="5119205"/>
            </a:xfrm>
          </p:grpSpPr>
          <p:sp>
            <p:nvSpPr>
              <p:cNvPr id="812" name="Google Shape;812;p20"/>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20"/>
              <p:cNvGrpSpPr/>
              <p:nvPr/>
            </p:nvGrpSpPr>
            <p:grpSpPr>
              <a:xfrm>
                <a:off x="8062611" y="3503222"/>
                <a:ext cx="134004" cy="134004"/>
                <a:chOff x="8356813" y="1074288"/>
                <a:chExt cx="351900" cy="351900"/>
              </a:xfrm>
            </p:grpSpPr>
            <p:sp>
              <p:nvSpPr>
                <p:cNvPr id="814" name="Google Shape;814;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20"/>
              <p:cNvGrpSpPr/>
              <p:nvPr/>
            </p:nvGrpSpPr>
            <p:grpSpPr>
              <a:xfrm>
                <a:off x="7678536" y="3129397"/>
                <a:ext cx="134004" cy="134004"/>
                <a:chOff x="8356813" y="1074288"/>
                <a:chExt cx="351900" cy="351900"/>
              </a:xfrm>
            </p:grpSpPr>
            <p:sp>
              <p:nvSpPr>
                <p:cNvPr id="817" name="Google Shape;817;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20"/>
              <p:cNvGrpSpPr/>
              <p:nvPr/>
            </p:nvGrpSpPr>
            <p:grpSpPr>
              <a:xfrm>
                <a:off x="8671986" y="2443197"/>
                <a:ext cx="134004" cy="134004"/>
                <a:chOff x="8356813" y="1074288"/>
                <a:chExt cx="351900" cy="351900"/>
              </a:xfrm>
            </p:grpSpPr>
            <p:sp>
              <p:nvSpPr>
                <p:cNvPr id="820" name="Google Shape;820;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2" name="Google Shape;822;p20"/>
            <p:cNvSpPr/>
            <p:nvPr/>
          </p:nvSpPr>
          <p:spPr>
            <a:xfrm>
              <a:off x="-630272" y="2499757"/>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20"/>
            <p:cNvGrpSpPr/>
            <p:nvPr/>
          </p:nvGrpSpPr>
          <p:grpSpPr>
            <a:xfrm rot="-5400000">
              <a:off x="99300" y="3411735"/>
              <a:ext cx="88151" cy="2151709"/>
              <a:chOff x="3054755" y="4367024"/>
              <a:chExt cx="88142" cy="1137387"/>
            </a:xfrm>
          </p:grpSpPr>
          <p:sp>
            <p:nvSpPr>
              <p:cNvPr id="824" name="Google Shape;824;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0"/>
            <p:cNvGrpSpPr/>
            <p:nvPr/>
          </p:nvGrpSpPr>
          <p:grpSpPr>
            <a:xfrm rot="-5400000">
              <a:off x="-28713" y="3651410"/>
              <a:ext cx="88151" cy="2151709"/>
              <a:chOff x="3054755" y="4367024"/>
              <a:chExt cx="88142" cy="1137387"/>
            </a:xfrm>
          </p:grpSpPr>
          <p:sp>
            <p:nvSpPr>
              <p:cNvPr id="827" name="Google Shape;827;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 name="Google Shape;829;p20"/>
          <p:cNvGrpSpPr/>
          <p:nvPr/>
        </p:nvGrpSpPr>
        <p:grpSpPr>
          <a:xfrm rot="-5400000">
            <a:off x="7274810" y="-1067450"/>
            <a:ext cx="3920501" cy="3213899"/>
            <a:chOff x="6643710" y="2822113"/>
            <a:chExt cx="3920501" cy="3213899"/>
          </a:xfrm>
        </p:grpSpPr>
        <p:pic>
          <p:nvPicPr>
            <p:cNvPr id="830" name="Google Shape;830;p20"/>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sp>
          <p:nvSpPr>
            <p:cNvPr id="831" name="Google Shape;831;p20"/>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20"/>
            <p:cNvGrpSpPr/>
            <p:nvPr/>
          </p:nvGrpSpPr>
          <p:grpSpPr>
            <a:xfrm>
              <a:off x="8671987" y="3471620"/>
              <a:ext cx="699928" cy="1651024"/>
              <a:chOff x="8337812" y="3492483"/>
              <a:chExt cx="699928" cy="1651024"/>
            </a:xfrm>
          </p:grpSpPr>
          <p:sp>
            <p:nvSpPr>
              <p:cNvPr id="835" name="Google Shape;835;p20"/>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0"/>
            <p:cNvGrpSpPr/>
            <p:nvPr/>
          </p:nvGrpSpPr>
          <p:grpSpPr>
            <a:xfrm>
              <a:off x="8279400" y="4281138"/>
              <a:ext cx="904666" cy="726121"/>
              <a:chOff x="7945225" y="4302000"/>
              <a:chExt cx="904666" cy="726121"/>
            </a:xfrm>
          </p:grpSpPr>
          <p:sp>
            <p:nvSpPr>
              <p:cNvPr id="839" name="Google Shape;839;p20"/>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3"/>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 name="Google Shape;97;p3"/>
          <p:cNvSpPr txBox="1"/>
          <p:nvPr>
            <p:ph hasCustomPrompt="1" idx="2" type="title"/>
          </p:nvPr>
        </p:nvSpPr>
        <p:spPr>
          <a:xfrm>
            <a:off x="720000" y="1025725"/>
            <a:ext cx="1702500" cy="993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200">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8" name="Google Shape;98;p3"/>
          <p:cNvSpPr txBox="1"/>
          <p:nvPr>
            <p:ph idx="1" type="subTitle"/>
          </p:nvPr>
        </p:nvSpPr>
        <p:spPr>
          <a:xfrm>
            <a:off x="720000" y="3252375"/>
            <a:ext cx="55980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 name="Google Shape;11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 name="Google Shape;13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42" name="Shape 842"/>
        <p:cNvGrpSpPr/>
        <p:nvPr/>
      </p:nvGrpSpPr>
      <p:grpSpPr>
        <a:xfrm>
          <a:off x="0" y="0"/>
          <a:ext cx="0" cy="0"/>
          <a:chOff x="0" y="0"/>
          <a:chExt cx="0" cy="0"/>
        </a:xfrm>
      </p:grpSpPr>
      <p:sp>
        <p:nvSpPr>
          <p:cNvPr id="843" name="Google Shape;84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4" name="Google Shape;844;p21"/>
          <p:cNvSpPr txBox="1"/>
          <p:nvPr>
            <p:ph idx="1" type="body"/>
          </p:nvPr>
        </p:nvSpPr>
        <p:spPr>
          <a:xfrm>
            <a:off x="720000" y="1139550"/>
            <a:ext cx="4528500" cy="69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grpSp>
        <p:nvGrpSpPr>
          <p:cNvPr id="845" name="Google Shape;845;p21"/>
          <p:cNvGrpSpPr/>
          <p:nvPr/>
        </p:nvGrpSpPr>
        <p:grpSpPr>
          <a:xfrm>
            <a:off x="6846993" y="-1382193"/>
            <a:ext cx="4230595" cy="4230595"/>
            <a:chOff x="6597168" y="-1305993"/>
            <a:chExt cx="4230595" cy="4230595"/>
          </a:xfrm>
        </p:grpSpPr>
        <p:sp>
          <p:nvSpPr>
            <p:cNvPr id="846" name="Google Shape;846;p21"/>
            <p:cNvSpPr/>
            <p:nvPr/>
          </p:nvSpPr>
          <p:spPr>
            <a:xfrm flipH="1" rot="-8100000">
              <a:off x="7249845" y="-719557"/>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8355611" y="-2920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8608100" y="703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21"/>
            <p:cNvGrpSpPr/>
            <p:nvPr/>
          </p:nvGrpSpPr>
          <p:grpSpPr>
            <a:xfrm>
              <a:off x="8449011" y="1244697"/>
              <a:ext cx="134100" cy="134100"/>
              <a:chOff x="-1999139" y="3143772"/>
              <a:chExt cx="134100" cy="134100"/>
            </a:xfrm>
          </p:grpSpPr>
          <p:sp>
            <p:nvSpPr>
              <p:cNvPr id="850" name="Google Shape;850;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21"/>
            <p:cNvGrpSpPr/>
            <p:nvPr/>
          </p:nvGrpSpPr>
          <p:grpSpPr>
            <a:xfrm>
              <a:off x="8577286" y="2178484"/>
              <a:ext cx="134100" cy="134100"/>
              <a:chOff x="-1999139" y="3143772"/>
              <a:chExt cx="134100" cy="134100"/>
            </a:xfrm>
          </p:grpSpPr>
          <p:sp>
            <p:nvSpPr>
              <p:cNvPr id="853" name="Google Shape;853;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1"/>
            <p:cNvGrpSpPr/>
            <p:nvPr/>
          </p:nvGrpSpPr>
          <p:grpSpPr>
            <a:xfrm>
              <a:off x="8526386" y="311022"/>
              <a:ext cx="134004" cy="134004"/>
              <a:chOff x="8356813" y="1074288"/>
              <a:chExt cx="351900" cy="351900"/>
            </a:xfrm>
          </p:grpSpPr>
          <p:sp>
            <p:nvSpPr>
              <p:cNvPr id="856" name="Google Shape;856;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8" name="Google Shape;858;p21"/>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859" name="Google Shape;859;p21"/>
          <p:cNvGrpSpPr/>
          <p:nvPr/>
        </p:nvGrpSpPr>
        <p:grpSpPr>
          <a:xfrm rot="5400000">
            <a:off x="-1981527" y="1924690"/>
            <a:ext cx="6191222" cy="6191222"/>
            <a:chOff x="-2825827" y="1271890"/>
            <a:chExt cx="6191222" cy="6191222"/>
          </a:xfrm>
        </p:grpSpPr>
        <p:pic>
          <p:nvPicPr>
            <p:cNvPr id="860" name="Google Shape;860;p21"/>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861" name="Google Shape;861;p21"/>
            <p:cNvGrpSpPr/>
            <p:nvPr/>
          </p:nvGrpSpPr>
          <p:grpSpPr>
            <a:xfrm>
              <a:off x="-2825827" y="1271890"/>
              <a:ext cx="6191222" cy="6191222"/>
              <a:chOff x="-2825827" y="1271890"/>
              <a:chExt cx="6191222" cy="6191222"/>
            </a:xfrm>
          </p:grpSpPr>
          <p:sp>
            <p:nvSpPr>
              <p:cNvPr id="862" name="Google Shape;862;p21"/>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1"/>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21"/>
              <p:cNvGrpSpPr/>
              <p:nvPr/>
            </p:nvGrpSpPr>
            <p:grpSpPr>
              <a:xfrm rot="10800000">
                <a:off x="384881" y="3042905"/>
                <a:ext cx="134100" cy="134100"/>
                <a:chOff x="-1999139" y="3143772"/>
                <a:chExt cx="134100" cy="134100"/>
              </a:xfrm>
            </p:grpSpPr>
            <p:sp>
              <p:nvSpPr>
                <p:cNvPr id="865" name="Google Shape;865;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1"/>
              <p:cNvGrpSpPr/>
              <p:nvPr/>
            </p:nvGrpSpPr>
            <p:grpSpPr>
              <a:xfrm rot="10800000">
                <a:off x="146106" y="3710980"/>
                <a:ext cx="134100" cy="134100"/>
                <a:chOff x="-1999139" y="3143772"/>
                <a:chExt cx="134100" cy="134100"/>
              </a:xfrm>
            </p:grpSpPr>
            <p:sp>
              <p:nvSpPr>
                <p:cNvPr id="868" name="Google Shape;868;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1"/>
              <p:cNvGrpSpPr/>
              <p:nvPr/>
            </p:nvGrpSpPr>
            <p:grpSpPr>
              <a:xfrm>
                <a:off x="-102297" y="3780153"/>
                <a:ext cx="939901" cy="2449421"/>
                <a:chOff x="-102297" y="3780153"/>
                <a:chExt cx="939901" cy="2449421"/>
              </a:xfrm>
            </p:grpSpPr>
            <p:sp>
              <p:nvSpPr>
                <p:cNvPr id="871" name="Google Shape;871;p21"/>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21"/>
                <p:cNvGrpSpPr/>
                <p:nvPr/>
              </p:nvGrpSpPr>
              <p:grpSpPr>
                <a:xfrm rot="10800000">
                  <a:off x="532825" y="5492502"/>
                  <a:ext cx="134004" cy="134004"/>
                  <a:chOff x="8356813" y="1074288"/>
                  <a:chExt cx="351900" cy="351900"/>
                </a:xfrm>
              </p:grpSpPr>
              <p:sp>
                <p:nvSpPr>
                  <p:cNvPr id="874" name="Google Shape;874;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876" name="Shape 876"/>
        <p:cNvGrpSpPr/>
        <p:nvPr/>
      </p:nvGrpSpPr>
      <p:grpSpPr>
        <a:xfrm>
          <a:off x="0" y="0"/>
          <a:ext cx="0" cy="0"/>
          <a:chOff x="0" y="0"/>
          <a:chExt cx="0" cy="0"/>
        </a:xfrm>
      </p:grpSpPr>
      <p:grpSp>
        <p:nvGrpSpPr>
          <p:cNvPr id="877" name="Google Shape;877;p22"/>
          <p:cNvGrpSpPr/>
          <p:nvPr/>
        </p:nvGrpSpPr>
        <p:grpSpPr>
          <a:xfrm>
            <a:off x="4582521" y="2433470"/>
            <a:ext cx="5022035" cy="4764449"/>
            <a:chOff x="4571996" y="2268220"/>
            <a:chExt cx="5022035" cy="4764449"/>
          </a:xfrm>
        </p:grpSpPr>
        <p:pic>
          <p:nvPicPr>
            <p:cNvPr id="878" name="Google Shape;878;p22"/>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879" name="Google Shape;879;p22"/>
            <p:cNvGrpSpPr/>
            <p:nvPr/>
          </p:nvGrpSpPr>
          <p:grpSpPr>
            <a:xfrm rot="10800000">
              <a:off x="4571996" y="2268220"/>
              <a:ext cx="5022035" cy="4764449"/>
              <a:chOff x="-494406" y="-1584825"/>
              <a:chExt cx="4397193" cy="4171657"/>
            </a:xfrm>
          </p:grpSpPr>
          <p:grpSp>
            <p:nvGrpSpPr>
              <p:cNvPr id="880" name="Google Shape;880;p22"/>
              <p:cNvGrpSpPr/>
              <p:nvPr/>
            </p:nvGrpSpPr>
            <p:grpSpPr>
              <a:xfrm>
                <a:off x="245875" y="-51824"/>
                <a:ext cx="208200" cy="1824700"/>
                <a:chOff x="1040050" y="3812126"/>
                <a:chExt cx="208200" cy="1824700"/>
              </a:xfrm>
            </p:grpSpPr>
            <p:sp>
              <p:nvSpPr>
                <p:cNvPr id="881" name="Google Shape;881;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22"/>
              <p:cNvGrpSpPr/>
              <p:nvPr/>
            </p:nvGrpSpPr>
            <p:grpSpPr>
              <a:xfrm rot="-8100000">
                <a:off x="540898" y="-1172741"/>
                <a:ext cx="2552124" cy="3347490"/>
                <a:chOff x="2976325" y="908175"/>
                <a:chExt cx="4028179" cy="5283555"/>
              </a:xfrm>
            </p:grpSpPr>
            <p:sp>
              <p:nvSpPr>
                <p:cNvPr id="884" name="Google Shape;884;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22"/>
              <p:cNvGrpSpPr/>
              <p:nvPr/>
            </p:nvGrpSpPr>
            <p:grpSpPr>
              <a:xfrm>
                <a:off x="-1" y="621223"/>
                <a:ext cx="699940" cy="478601"/>
                <a:chOff x="39722" y="4349021"/>
                <a:chExt cx="1061964" cy="726143"/>
              </a:xfrm>
            </p:grpSpPr>
            <p:grpSp>
              <p:nvGrpSpPr>
                <p:cNvPr id="888" name="Google Shape;888;p22"/>
                <p:cNvGrpSpPr/>
                <p:nvPr/>
              </p:nvGrpSpPr>
              <p:grpSpPr>
                <a:xfrm rot="2700000">
                  <a:off x="140502" y="4460924"/>
                  <a:ext cx="524584" cy="502337"/>
                  <a:chOff x="1189791" y="-1767331"/>
                  <a:chExt cx="904284" cy="865933"/>
                </a:xfrm>
              </p:grpSpPr>
              <p:sp>
                <p:nvSpPr>
                  <p:cNvPr id="889" name="Google Shape;88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22"/>
                  <p:cNvGrpSpPr/>
                  <p:nvPr/>
                </p:nvGrpSpPr>
                <p:grpSpPr>
                  <a:xfrm>
                    <a:off x="1232795" y="-1740829"/>
                    <a:ext cx="717621" cy="717392"/>
                    <a:chOff x="1483457" y="3953671"/>
                    <a:chExt cx="717621" cy="717392"/>
                  </a:xfrm>
                </p:grpSpPr>
                <p:sp>
                  <p:nvSpPr>
                    <p:cNvPr id="891" name="Google Shape;89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6" name="Google Shape;89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2"/>
              <p:cNvGrpSpPr/>
              <p:nvPr/>
            </p:nvGrpSpPr>
            <p:grpSpPr>
              <a:xfrm>
                <a:off x="955673" y="11"/>
                <a:ext cx="592576" cy="405260"/>
                <a:chOff x="39722" y="4349021"/>
                <a:chExt cx="1061964" cy="726143"/>
              </a:xfrm>
            </p:grpSpPr>
            <p:grpSp>
              <p:nvGrpSpPr>
                <p:cNvPr id="898" name="Google Shape;898;p22"/>
                <p:cNvGrpSpPr/>
                <p:nvPr/>
              </p:nvGrpSpPr>
              <p:grpSpPr>
                <a:xfrm rot="2700000">
                  <a:off x="140502" y="4460924"/>
                  <a:ext cx="524584" cy="502337"/>
                  <a:chOff x="1189791" y="-1767331"/>
                  <a:chExt cx="904284" cy="865933"/>
                </a:xfrm>
              </p:grpSpPr>
              <p:sp>
                <p:nvSpPr>
                  <p:cNvPr id="899" name="Google Shape;89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22"/>
                  <p:cNvGrpSpPr/>
                  <p:nvPr/>
                </p:nvGrpSpPr>
                <p:grpSpPr>
                  <a:xfrm>
                    <a:off x="1232795" y="-1740829"/>
                    <a:ext cx="717621" cy="717392"/>
                    <a:chOff x="1483457" y="3953671"/>
                    <a:chExt cx="717621" cy="717392"/>
                  </a:xfrm>
                </p:grpSpPr>
                <p:sp>
                  <p:nvSpPr>
                    <p:cNvPr id="901" name="Google Shape;90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6" name="Google Shape;90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22"/>
              <p:cNvGrpSpPr/>
              <p:nvPr/>
            </p:nvGrpSpPr>
            <p:grpSpPr>
              <a:xfrm>
                <a:off x="441574" y="-36652"/>
                <a:ext cx="699940" cy="478601"/>
                <a:chOff x="39722" y="4349021"/>
                <a:chExt cx="1061964" cy="726143"/>
              </a:xfrm>
            </p:grpSpPr>
            <p:grpSp>
              <p:nvGrpSpPr>
                <p:cNvPr id="908" name="Google Shape;908;p22"/>
                <p:cNvGrpSpPr/>
                <p:nvPr/>
              </p:nvGrpSpPr>
              <p:grpSpPr>
                <a:xfrm rot="2700000">
                  <a:off x="140502" y="4460924"/>
                  <a:ext cx="524584" cy="502337"/>
                  <a:chOff x="1189791" y="-1767331"/>
                  <a:chExt cx="904284" cy="865933"/>
                </a:xfrm>
              </p:grpSpPr>
              <p:sp>
                <p:nvSpPr>
                  <p:cNvPr id="909" name="Google Shape;90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22"/>
                  <p:cNvGrpSpPr/>
                  <p:nvPr/>
                </p:nvGrpSpPr>
                <p:grpSpPr>
                  <a:xfrm>
                    <a:off x="1232795" y="-1740829"/>
                    <a:ext cx="717621" cy="717392"/>
                    <a:chOff x="1483457" y="3953671"/>
                    <a:chExt cx="717621" cy="717392"/>
                  </a:xfrm>
                </p:grpSpPr>
                <p:sp>
                  <p:nvSpPr>
                    <p:cNvPr id="911" name="Google Shape;91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6" name="Google Shape;91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22"/>
              <p:cNvGrpSpPr/>
              <p:nvPr/>
            </p:nvGrpSpPr>
            <p:grpSpPr>
              <a:xfrm>
                <a:off x="-494406" y="-252396"/>
                <a:ext cx="1741563" cy="1288563"/>
                <a:chOff x="-494406" y="-252396"/>
                <a:chExt cx="1741563" cy="1288563"/>
              </a:xfrm>
            </p:grpSpPr>
            <p:sp>
              <p:nvSpPr>
                <p:cNvPr id="918" name="Google Shape;91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0" name="Google Shape;920;p22"/>
            <p:cNvGrpSpPr/>
            <p:nvPr/>
          </p:nvGrpSpPr>
          <p:grpSpPr>
            <a:xfrm>
              <a:off x="5643425" y="4968525"/>
              <a:ext cx="439200" cy="439100"/>
              <a:chOff x="1101075" y="2142375"/>
              <a:chExt cx="439200" cy="439100"/>
            </a:xfrm>
          </p:grpSpPr>
          <p:sp>
            <p:nvSpPr>
              <p:cNvPr id="921" name="Google Shape;921;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3" name="Google Shape;92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4" name="Google Shape;924;p22"/>
          <p:cNvSpPr txBox="1"/>
          <p:nvPr>
            <p:ph idx="1" type="body"/>
          </p:nvPr>
        </p:nvSpPr>
        <p:spPr>
          <a:xfrm>
            <a:off x="720000" y="1139550"/>
            <a:ext cx="4290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925" name="Google Shape;925;p22"/>
          <p:cNvSpPr txBox="1"/>
          <p:nvPr>
            <p:ph idx="2" type="body"/>
          </p:nvPr>
        </p:nvSpPr>
        <p:spPr>
          <a:xfrm>
            <a:off x="5249025" y="1139550"/>
            <a:ext cx="3174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grpSp>
        <p:nvGrpSpPr>
          <p:cNvPr id="926" name="Google Shape;926;p22"/>
          <p:cNvGrpSpPr/>
          <p:nvPr/>
        </p:nvGrpSpPr>
        <p:grpSpPr>
          <a:xfrm>
            <a:off x="-913829" y="-2335097"/>
            <a:ext cx="5022161" cy="4764814"/>
            <a:chOff x="-837629" y="-2258897"/>
            <a:chExt cx="5022161" cy="4764814"/>
          </a:xfrm>
        </p:grpSpPr>
        <p:grpSp>
          <p:nvGrpSpPr>
            <p:cNvPr id="927" name="Google Shape;927;p22"/>
            <p:cNvGrpSpPr/>
            <p:nvPr/>
          </p:nvGrpSpPr>
          <p:grpSpPr>
            <a:xfrm>
              <a:off x="-837629" y="-736613"/>
              <a:ext cx="1989039" cy="1471668"/>
              <a:chOff x="-494406" y="-252396"/>
              <a:chExt cx="1741563" cy="1288563"/>
            </a:xfrm>
          </p:grpSpPr>
          <p:sp>
            <p:nvSpPr>
              <p:cNvPr id="928" name="Google Shape;92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22"/>
            <p:cNvGrpSpPr/>
            <p:nvPr/>
          </p:nvGrpSpPr>
          <p:grpSpPr>
            <a:xfrm rot="-8100000">
              <a:off x="344623" y="-1788220"/>
              <a:ext cx="2915004" cy="3823461"/>
              <a:chOff x="2976325" y="908175"/>
              <a:chExt cx="4028179" cy="5283555"/>
            </a:xfrm>
          </p:grpSpPr>
          <p:sp>
            <p:nvSpPr>
              <p:cNvPr id="931" name="Google Shape;931;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2"/>
            <p:cNvGrpSpPr/>
            <p:nvPr/>
          </p:nvGrpSpPr>
          <p:grpSpPr>
            <a:xfrm>
              <a:off x="-272968" y="261330"/>
              <a:ext cx="799446" cy="546640"/>
              <a:chOff x="39722" y="4349021"/>
              <a:chExt cx="1061964" cy="726143"/>
            </a:xfrm>
          </p:grpSpPr>
          <p:grpSp>
            <p:nvGrpSpPr>
              <p:cNvPr id="935" name="Google Shape;935;p22"/>
              <p:cNvGrpSpPr/>
              <p:nvPr/>
            </p:nvGrpSpPr>
            <p:grpSpPr>
              <a:xfrm rot="2700000">
                <a:off x="140502" y="4460924"/>
                <a:ext cx="524584" cy="502337"/>
                <a:chOff x="1189791" y="-1767331"/>
                <a:chExt cx="904284" cy="865933"/>
              </a:xfrm>
            </p:grpSpPr>
            <p:sp>
              <p:nvSpPr>
                <p:cNvPr id="936" name="Google Shape;936;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22"/>
                <p:cNvGrpSpPr/>
                <p:nvPr/>
              </p:nvGrpSpPr>
              <p:grpSpPr>
                <a:xfrm>
                  <a:off x="1232795" y="-1740829"/>
                  <a:ext cx="717621" cy="717392"/>
                  <a:chOff x="1483457" y="3953671"/>
                  <a:chExt cx="717621" cy="717392"/>
                </a:xfrm>
              </p:grpSpPr>
              <p:sp>
                <p:nvSpPr>
                  <p:cNvPr id="938" name="Google Shape;938;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3" name="Google Shape;943;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4" name="Google Shape;944;p22"/>
          <p:cNvGrpSpPr/>
          <p:nvPr/>
        </p:nvGrpSpPr>
        <p:grpSpPr>
          <a:xfrm>
            <a:off x="-224248" y="3297090"/>
            <a:ext cx="605804" cy="2417785"/>
            <a:chOff x="-224248" y="3297090"/>
            <a:chExt cx="605804" cy="2417785"/>
          </a:xfrm>
        </p:grpSpPr>
        <p:grpSp>
          <p:nvGrpSpPr>
            <p:cNvPr id="945" name="Google Shape;945;p22"/>
            <p:cNvGrpSpPr/>
            <p:nvPr/>
          </p:nvGrpSpPr>
          <p:grpSpPr>
            <a:xfrm>
              <a:off x="143770" y="3630885"/>
              <a:ext cx="237785" cy="2083990"/>
              <a:chOff x="1040050" y="3812126"/>
              <a:chExt cx="208200" cy="1824700"/>
            </a:xfrm>
          </p:grpSpPr>
          <p:sp>
            <p:nvSpPr>
              <p:cNvPr id="946" name="Google Shape;946;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22"/>
            <p:cNvGrpSpPr/>
            <p:nvPr/>
          </p:nvGrpSpPr>
          <p:grpSpPr>
            <a:xfrm rot="10800000">
              <a:off x="-224248" y="3297090"/>
              <a:ext cx="439200" cy="439100"/>
              <a:chOff x="1101075" y="2142375"/>
              <a:chExt cx="439200" cy="439100"/>
            </a:xfrm>
          </p:grpSpPr>
          <p:sp>
            <p:nvSpPr>
              <p:cNvPr id="949" name="Google Shape;949;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1" name="Google Shape;951;p22"/>
          <p:cNvGrpSpPr/>
          <p:nvPr/>
        </p:nvGrpSpPr>
        <p:grpSpPr>
          <a:xfrm>
            <a:off x="3585480" y="-1456810"/>
            <a:ext cx="3681465" cy="2759625"/>
            <a:chOff x="3585480" y="-1380610"/>
            <a:chExt cx="3681465" cy="2759625"/>
          </a:xfrm>
        </p:grpSpPr>
        <p:pic>
          <p:nvPicPr>
            <p:cNvPr id="952" name="Google Shape;952;p22"/>
            <p:cNvPicPr preferRelativeResize="0"/>
            <p:nvPr/>
          </p:nvPicPr>
          <p:blipFill rotWithShape="1">
            <a:blip r:embed="rId2">
              <a:alphaModFix/>
            </a:blip>
            <a:srcRect b="26177" l="16960" r="7121" t="24718"/>
            <a:stretch/>
          </p:blipFill>
          <p:spPr>
            <a:xfrm flipH="1" rot="10800000">
              <a:off x="3585480" y="-1380610"/>
              <a:ext cx="3615750" cy="2759625"/>
            </a:xfrm>
            <a:prstGeom prst="rect">
              <a:avLst/>
            </a:prstGeom>
            <a:noFill/>
            <a:ln>
              <a:noFill/>
            </a:ln>
          </p:spPr>
        </p:pic>
        <p:grpSp>
          <p:nvGrpSpPr>
            <p:cNvPr id="953" name="Google Shape;953;p22"/>
            <p:cNvGrpSpPr/>
            <p:nvPr/>
          </p:nvGrpSpPr>
          <p:grpSpPr>
            <a:xfrm>
              <a:off x="6590156" y="-232440"/>
              <a:ext cx="676790" cy="462843"/>
              <a:chOff x="39722" y="4349021"/>
              <a:chExt cx="1061964" cy="726143"/>
            </a:xfrm>
          </p:grpSpPr>
          <p:grpSp>
            <p:nvGrpSpPr>
              <p:cNvPr id="954" name="Google Shape;954;p22"/>
              <p:cNvGrpSpPr/>
              <p:nvPr/>
            </p:nvGrpSpPr>
            <p:grpSpPr>
              <a:xfrm rot="2700000">
                <a:off x="140502" y="4460924"/>
                <a:ext cx="524584" cy="502337"/>
                <a:chOff x="1189791" y="-1767331"/>
                <a:chExt cx="904284" cy="865933"/>
              </a:xfrm>
            </p:grpSpPr>
            <p:sp>
              <p:nvSpPr>
                <p:cNvPr id="955" name="Google Shape;95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22"/>
                <p:cNvGrpSpPr/>
                <p:nvPr/>
              </p:nvGrpSpPr>
              <p:grpSpPr>
                <a:xfrm>
                  <a:off x="1232795" y="-1740829"/>
                  <a:ext cx="717621" cy="717392"/>
                  <a:chOff x="1483457" y="3953671"/>
                  <a:chExt cx="717621" cy="717392"/>
                </a:xfrm>
              </p:grpSpPr>
              <p:sp>
                <p:nvSpPr>
                  <p:cNvPr id="957" name="Google Shape;95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2" name="Google Shape;96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22"/>
            <p:cNvGrpSpPr/>
            <p:nvPr/>
          </p:nvGrpSpPr>
          <p:grpSpPr>
            <a:xfrm>
              <a:off x="6003005" y="-274104"/>
              <a:ext cx="799446" cy="546640"/>
              <a:chOff x="39722" y="4349021"/>
              <a:chExt cx="1061964" cy="726143"/>
            </a:xfrm>
          </p:grpSpPr>
          <p:grpSp>
            <p:nvGrpSpPr>
              <p:cNvPr id="964" name="Google Shape;964;p22"/>
              <p:cNvGrpSpPr/>
              <p:nvPr/>
            </p:nvGrpSpPr>
            <p:grpSpPr>
              <a:xfrm rot="2700000">
                <a:off x="140502" y="4460924"/>
                <a:ext cx="524584" cy="502337"/>
                <a:chOff x="1189791" y="-1767331"/>
                <a:chExt cx="904284" cy="865933"/>
              </a:xfrm>
            </p:grpSpPr>
            <p:sp>
              <p:nvSpPr>
                <p:cNvPr id="965" name="Google Shape;96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22"/>
                <p:cNvGrpSpPr/>
                <p:nvPr/>
              </p:nvGrpSpPr>
              <p:grpSpPr>
                <a:xfrm>
                  <a:off x="1232795" y="-1740829"/>
                  <a:ext cx="717621" cy="717392"/>
                  <a:chOff x="1483457" y="3953671"/>
                  <a:chExt cx="717621" cy="717392"/>
                </a:xfrm>
              </p:grpSpPr>
              <p:sp>
                <p:nvSpPr>
                  <p:cNvPr id="967" name="Google Shape;96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2" name="Google Shape;97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73" name="Shape 973"/>
        <p:cNvGrpSpPr/>
        <p:nvPr/>
      </p:nvGrpSpPr>
      <p:grpSpPr>
        <a:xfrm>
          <a:off x="0" y="0"/>
          <a:ext cx="0" cy="0"/>
          <a:chOff x="0" y="0"/>
          <a:chExt cx="0" cy="0"/>
        </a:xfrm>
      </p:grpSpPr>
      <p:sp>
        <p:nvSpPr>
          <p:cNvPr id="974" name="Google Shape;97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5" name="Google Shape;975;p23"/>
          <p:cNvSpPr txBox="1"/>
          <p:nvPr>
            <p:ph idx="1" type="subTitle"/>
          </p:nvPr>
        </p:nvSpPr>
        <p:spPr>
          <a:xfrm>
            <a:off x="713225" y="2041525"/>
            <a:ext cx="55785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6" name="Google Shape;976;p23"/>
          <p:cNvSpPr txBox="1"/>
          <p:nvPr>
            <p:ph idx="2" type="subTitle"/>
          </p:nvPr>
        </p:nvSpPr>
        <p:spPr>
          <a:xfrm>
            <a:off x="713225" y="3366650"/>
            <a:ext cx="5578500" cy="64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7" name="Google Shape;977;p23"/>
          <p:cNvSpPr txBox="1"/>
          <p:nvPr>
            <p:ph idx="3" type="subTitle"/>
          </p:nvPr>
        </p:nvSpPr>
        <p:spPr>
          <a:xfrm>
            <a:off x="713225" y="167940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78" name="Google Shape;978;p23"/>
          <p:cNvSpPr txBox="1"/>
          <p:nvPr>
            <p:ph idx="4" type="subTitle"/>
          </p:nvPr>
        </p:nvSpPr>
        <p:spPr>
          <a:xfrm>
            <a:off x="713225" y="304055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979" name="Google Shape;979;p23"/>
          <p:cNvGrpSpPr/>
          <p:nvPr/>
        </p:nvGrpSpPr>
        <p:grpSpPr>
          <a:xfrm flipH="1" rot="-5400000">
            <a:off x="6239121" y="1032770"/>
            <a:ext cx="5022035" cy="4764449"/>
            <a:chOff x="4571996" y="2268220"/>
            <a:chExt cx="5022035" cy="4764449"/>
          </a:xfrm>
        </p:grpSpPr>
        <p:pic>
          <p:nvPicPr>
            <p:cNvPr id="980" name="Google Shape;980;p23"/>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8" name="Google Shape;99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8" name="Google Shape;100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8" name="Google Shape;101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25" name="Google Shape;1025;p23"/>
          <p:cNvPicPr preferRelativeResize="0"/>
          <p:nvPr/>
        </p:nvPicPr>
        <p:blipFill rotWithShape="1">
          <a:blip r:embed="rId2">
            <a:alphaModFix/>
          </a:blip>
          <a:srcRect b="26177" l="16960" r="7121" t="24718"/>
          <a:stretch/>
        </p:blipFill>
        <p:spPr>
          <a:xfrm rot="5400000">
            <a:off x="-1432850" y="882950"/>
            <a:ext cx="2441950" cy="1863749"/>
          </a:xfrm>
          <a:prstGeom prst="rect">
            <a:avLst/>
          </a:prstGeom>
          <a:noFill/>
          <a:ln>
            <a:noFill/>
          </a:ln>
        </p:spPr>
      </p:pic>
      <p:grpSp>
        <p:nvGrpSpPr>
          <p:cNvPr id="1026" name="Google Shape;1026;p23"/>
          <p:cNvGrpSpPr/>
          <p:nvPr/>
        </p:nvGrpSpPr>
        <p:grpSpPr>
          <a:xfrm rot="10800000">
            <a:off x="6045700" y="237976"/>
            <a:ext cx="4558967" cy="134100"/>
            <a:chOff x="796100" y="3019701"/>
            <a:chExt cx="4558967" cy="134100"/>
          </a:xfrm>
        </p:grpSpPr>
        <p:sp>
          <p:nvSpPr>
            <p:cNvPr id="1027" name="Google Shape;1027;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8" name="Google Shape;1028;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29" name="Google Shape;1029;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23"/>
          <p:cNvGrpSpPr/>
          <p:nvPr/>
        </p:nvGrpSpPr>
        <p:grpSpPr>
          <a:xfrm>
            <a:off x="-1143750" y="3925887"/>
            <a:ext cx="4558967" cy="1517787"/>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3"/>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3"/>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3"/>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4" name="Google Shape;1044;p23"/>
            <p:cNvSpPr/>
            <p:nvPr/>
          </p:nvSpPr>
          <p:spPr>
            <a:xfrm rot="-5400000">
              <a:off x="362395"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48" name="Google Shape;1048;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49"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24"/>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6" name="Google Shape;1056;p2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57" name="Google Shape;1057;p2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8" name="Google Shape;1058;p24"/>
          <p:cNvSpPr txBox="1"/>
          <p:nvPr>
            <p:ph idx="1" type="subTitle"/>
          </p:nvPr>
        </p:nvSpPr>
        <p:spPr>
          <a:xfrm>
            <a:off x="720000"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9" name="Google Shape;1059;p24"/>
          <p:cNvSpPr txBox="1"/>
          <p:nvPr>
            <p:ph idx="2" type="subTitle"/>
          </p:nvPr>
        </p:nvSpPr>
        <p:spPr>
          <a:xfrm>
            <a:off x="3584484"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0" name="Google Shape;1060;p24"/>
          <p:cNvSpPr txBox="1"/>
          <p:nvPr>
            <p:ph idx="3" type="subTitle"/>
          </p:nvPr>
        </p:nvSpPr>
        <p:spPr>
          <a:xfrm>
            <a:off x="6448975"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1" name="Google Shape;106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2" name="Google Shape;1062;p24"/>
          <p:cNvSpPr txBox="1"/>
          <p:nvPr>
            <p:ph idx="4" type="subTitle"/>
          </p:nvPr>
        </p:nvSpPr>
        <p:spPr>
          <a:xfrm>
            <a:off x="720000"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3" name="Google Shape;1063;p24"/>
          <p:cNvSpPr txBox="1"/>
          <p:nvPr>
            <p:ph idx="5" type="subTitle"/>
          </p:nvPr>
        </p:nvSpPr>
        <p:spPr>
          <a:xfrm>
            <a:off x="3584483"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4" name="Google Shape;1064;p24"/>
          <p:cNvSpPr txBox="1"/>
          <p:nvPr>
            <p:ph idx="6" type="subTitle"/>
          </p:nvPr>
        </p:nvSpPr>
        <p:spPr>
          <a:xfrm>
            <a:off x="6448972"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6873793" y="23394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b="26177" l="16960" r="7121" t="24718"/>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4"/>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24"/>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4"/>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24"/>
            <p:cNvGrpSpPr/>
            <p:nvPr/>
          </p:nvGrpSpPr>
          <p:grpSpPr>
            <a:xfrm flipH="1" rot="-2700000">
              <a:off x="-216370" y="1084101"/>
              <a:ext cx="708093" cy="708493"/>
              <a:chOff x="3678700" y="407275"/>
              <a:chExt cx="708100" cy="708500"/>
            </a:xfrm>
          </p:grpSpPr>
          <p:sp>
            <p:nvSpPr>
              <p:cNvPr id="1104" name="Google Shape;1104;p2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111" name="Shape 1111"/>
        <p:cNvGrpSpPr/>
        <p:nvPr/>
      </p:nvGrpSpPr>
      <p:grpSpPr>
        <a:xfrm>
          <a:off x="0" y="0"/>
          <a:ext cx="0" cy="0"/>
          <a:chOff x="0" y="0"/>
          <a:chExt cx="0" cy="0"/>
        </a:xfrm>
      </p:grpSpPr>
      <p:sp>
        <p:nvSpPr>
          <p:cNvPr id="1112" name="Google Shape;1112;p25"/>
          <p:cNvSpPr txBox="1"/>
          <p:nvPr>
            <p:ph idx="1" type="subTitle"/>
          </p:nvPr>
        </p:nvSpPr>
        <p:spPr>
          <a:xfrm>
            <a:off x="720000"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3" name="Google Shape;1113;p25"/>
          <p:cNvSpPr txBox="1"/>
          <p:nvPr>
            <p:ph idx="2" type="subTitle"/>
          </p:nvPr>
        </p:nvSpPr>
        <p:spPr>
          <a:xfrm>
            <a:off x="3584484"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4" name="Google Shape;1114;p25"/>
          <p:cNvSpPr txBox="1"/>
          <p:nvPr>
            <p:ph idx="3" type="subTitle"/>
          </p:nvPr>
        </p:nvSpPr>
        <p:spPr>
          <a:xfrm>
            <a:off x="6448975"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5" name="Google Shape;111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6" name="Google Shape;1116;p25"/>
          <p:cNvSpPr txBox="1"/>
          <p:nvPr>
            <p:ph idx="4" type="subTitle"/>
          </p:nvPr>
        </p:nvSpPr>
        <p:spPr>
          <a:xfrm>
            <a:off x="720000"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7" name="Google Shape;1117;p25"/>
          <p:cNvSpPr txBox="1"/>
          <p:nvPr>
            <p:ph idx="5" type="subTitle"/>
          </p:nvPr>
        </p:nvSpPr>
        <p:spPr>
          <a:xfrm>
            <a:off x="3584483"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8" name="Google Shape;1118;p25"/>
          <p:cNvSpPr txBox="1"/>
          <p:nvPr>
            <p:ph idx="6" type="subTitle"/>
          </p:nvPr>
        </p:nvSpPr>
        <p:spPr>
          <a:xfrm>
            <a:off x="6448972"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9" name="Google Shape;1119;p25"/>
          <p:cNvSpPr/>
          <p:nvPr>
            <p:ph idx="7" type="pic"/>
          </p:nvPr>
        </p:nvSpPr>
        <p:spPr>
          <a:xfrm>
            <a:off x="720000" y="1236800"/>
            <a:ext cx="1981800" cy="1662300"/>
          </a:xfrm>
          <a:prstGeom prst="snip1Rect">
            <a:avLst>
              <a:gd fmla="val 16667" name="adj"/>
            </a:avLst>
          </a:prstGeom>
          <a:noFill/>
          <a:ln>
            <a:noFill/>
          </a:ln>
        </p:spPr>
      </p:sp>
      <p:sp>
        <p:nvSpPr>
          <p:cNvPr id="1120" name="Google Shape;1120;p25"/>
          <p:cNvSpPr/>
          <p:nvPr>
            <p:ph idx="8" type="pic"/>
          </p:nvPr>
        </p:nvSpPr>
        <p:spPr>
          <a:xfrm>
            <a:off x="3584475" y="1236800"/>
            <a:ext cx="1981800" cy="1662300"/>
          </a:xfrm>
          <a:prstGeom prst="snip1Rect">
            <a:avLst>
              <a:gd fmla="val 16667" name="adj"/>
            </a:avLst>
          </a:prstGeom>
          <a:noFill/>
          <a:ln>
            <a:noFill/>
          </a:ln>
        </p:spPr>
      </p:sp>
      <p:sp>
        <p:nvSpPr>
          <p:cNvPr id="1121" name="Google Shape;1121;p25"/>
          <p:cNvSpPr/>
          <p:nvPr>
            <p:ph idx="9" type="pic"/>
          </p:nvPr>
        </p:nvSpPr>
        <p:spPr>
          <a:xfrm>
            <a:off x="6448950" y="1236800"/>
            <a:ext cx="1981800" cy="1662300"/>
          </a:xfrm>
          <a:prstGeom prst="snip1Rect">
            <a:avLst>
              <a:gd fmla="val 16667" name="adj"/>
            </a:avLst>
          </a:prstGeom>
          <a:noFill/>
          <a:ln>
            <a:noFill/>
          </a:ln>
        </p:spPr>
      </p:sp>
      <p:grpSp>
        <p:nvGrpSpPr>
          <p:cNvPr id="1122" name="Google Shape;1122;p25"/>
          <p:cNvGrpSpPr/>
          <p:nvPr/>
        </p:nvGrpSpPr>
        <p:grpSpPr>
          <a:xfrm>
            <a:off x="-928041" y="3925887"/>
            <a:ext cx="2833357" cy="1517787"/>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6" name="Google Shape;1136;p25"/>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25"/>
          <p:cNvGrpSpPr/>
          <p:nvPr/>
        </p:nvGrpSpPr>
        <p:grpSpPr>
          <a:xfrm>
            <a:off x="6400125" y="-1754449"/>
            <a:ext cx="4189199" cy="3065874"/>
            <a:chOff x="6171525" y="-1678249"/>
            <a:chExt cx="4189199" cy="3065874"/>
          </a:xfrm>
        </p:grpSpPr>
        <p:sp>
          <p:nvSpPr>
            <p:cNvPr id="1138" name="Google Shape;1138;p25"/>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25"/>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7" name="Google Shape;1157;p25"/>
          <p:cNvGrpSpPr/>
          <p:nvPr/>
        </p:nvGrpSpPr>
        <p:grpSpPr>
          <a:xfrm rot="2700000">
            <a:off x="8945322" y="2352177"/>
            <a:ext cx="439196" cy="439096"/>
            <a:chOff x="1101075" y="2142375"/>
            <a:chExt cx="439200" cy="439100"/>
          </a:xfrm>
        </p:grpSpPr>
        <p:sp>
          <p:nvSpPr>
            <p:cNvPr id="1158" name="Google Shape;1158;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25"/>
          <p:cNvGrpSpPr/>
          <p:nvPr/>
        </p:nvGrpSpPr>
        <p:grpSpPr>
          <a:xfrm rot="10800000">
            <a:off x="4995775" y="180626"/>
            <a:ext cx="4558967" cy="134100"/>
            <a:chOff x="796100" y="3019701"/>
            <a:chExt cx="4558967" cy="134100"/>
          </a:xfrm>
        </p:grpSpPr>
        <p:sp>
          <p:nvSpPr>
            <p:cNvPr id="1161" name="Google Shape;1161;p2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2" name="Google Shape;1162;p2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163" name="Google Shape;1163;p2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64" name="Shape 1164"/>
        <p:cNvGrpSpPr/>
        <p:nvPr/>
      </p:nvGrpSpPr>
      <p:grpSpPr>
        <a:xfrm>
          <a:off x="0" y="0"/>
          <a:ext cx="0" cy="0"/>
          <a:chOff x="0" y="0"/>
          <a:chExt cx="0" cy="0"/>
        </a:xfrm>
      </p:grpSpPr>
      <p:sp>
        <p:nvSpPr>
          <p:cNvPr id="1165" name="Google Shape;116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6" name="Google Shape;1166;p26"/>
          <p:cNvSpPr txBox="1"/>
          <p:nvPr>
            <p:ph idx="1" type="subTitle"/>
          </p:nvPr>
        </p:nvSpPr>
        <p:spPr>
          <a:xfrm>
            <a:off x="1804750"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7" name="Google Shape;1167;p26"/>
          <p:cNvSpPr txBox="1"/>
          <p:nvPr>
            <p:ph idx="2" type="subTitle"/>
          </p:nvPr>
        </p:nvSpPr>
        <p:spPr>
          <a:xfrm>
            <a:off x="5237152"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8" name="Google Shape;1168;p26"/>
          <p:cNvSpPr txBox="1"/>
          <p:nvPr>
            <p:ph idx="3" type="subTitle"/>
          </p:nvPr>
        </p:nvSpPr>
        <p:spPr>
          <a:xfrm>
            <a:off x="1804750"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9" name="Google Shape;1169;p26"/>
          <p:cNvSpPr txBox="1"/>
          <p:nvPr>
            <p:ph idx="4" type="subTitle"/>
          </p:nvPr>
        </p:nvSpPr>
        <p:spPr>
          <a:xfrm>
            <a:off x="5237152"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0" name="Google Shape;1170;p26"/>
          <p:cNvSpPr txBox="1"/>
          <p:nvPr>
            <p:ph idx="5" type="subTitle"/>
          </p:nvPr>
        </p:nvSpPr>
        <p:spPr>
          <a:xfrm>
            <a:off x="18047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1" name="Google Shape;1171;p26"/>
          <p:cNvSpPr txBox="1"/>
          <p:nvPr>
            <p:ph idx="6" type="subTitle"/>
          </p:nvPr>
        </p:nvSpPr>
        <p:spPr>
          <a:xfrm>
            <a:off x="52371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2" name="Google Shape;1172;p26"/>
          <p:cNvSpPr txBox="1"/>
          <p:nvPr>
            <p:ph idx="7" type="subTitle"/>
          </p:nvPr>
        </p:nvSpPr>
        <p:spPr>
          <a:xfrm>
            <a:off x="18047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3" name="Google Shape;1173;p26"/>
          <p:cNvSpPr txBox="1"/>
          <p:nvPr>
            <p:ph idx="8" type="subTitle"/>
          </p:nvPr>
        </p:nvSpPr>
        <p:spPr>
          <a:xfrm>
            <a:off x="52371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6"/>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flipH="1" rot="-8100000">
                  <a:off x="6536116" y="31506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6"/>
                <p:cNvSpPr/>
                <p:nvPr/>
              </p:nvSpPr>
              <p:spPr>
                <a:xfrm flipH="1" rot="-8100000">
                  <a:off x="7076657" y="1499343"/>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6"/>
                <p:cNvSpPr/>
                <p:nvPr/>
              </p:nvSpPr>
              <p:spPr>
                <a:xfrm>
                  <a:off x="8301511" y="-3353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6"/>
                <p:cNvSpPr/>
                <p:nvPr/>
              </p:nvSpPr>
              <p:spPr>
                <a:xfrm>
                  <a:off x="8554000" y="270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07" name="Google Shape;1207;p26"/>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15" name="Shape 1215"/>
        <p:cNvGrpSpPr/>
        <p:nvPr/>
      </p:nvGrpSpPr>
      <p:grpSpPr>
        <a:xfrm>
          <a:off x="0" y="0"/>
          <a:ext cx="0" cy="0"/>
          <a:chOff x="0" y="0"/>
          <a:chExt cx="0" cy="0"/>
        </a:xfrm>
      </p:grpSpPr>
      <p:sp>
        <p:nvSpPr>
          <p:cNvPr id="1216" name="Google Shape;121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7" name="Google Shape;1217;p27"/>
          <p:cNvSpPr txBox="1"/>
          <p:nvPr>
            <p:ph idx="1" type="subTitle"/>
          </p:nvPr>
        </p:nvSpPr>
        <p:spPr>
          <a:xfrm>
            <a:off x="720000"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8" name="Google Shape;1218;p27"/>
          <p:cNvSpPr txBox="1"/>
          <p:nvPr>
            <p:ph idx="2" type="subTitle"/>
          </p:nvPr>
        </p:nvSpPr>
        <p:spPr>
          <a:xfrm>
            <a:off x="3469872"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9" name="Google Shape;1219;p27"/>
          <p:cNvSpPr txBox="1"/>
          <p:nvPr>
            <p:ph idx="3" type="subTitle"/>
          </p:nvPr>
        </p:nvSpPr>
        <p:spPr>
          <a:xfrm>
            <a:off x="720000"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0" name="Google Shape;1220;p27"/>
          <p:cNvSpPr txBox="1"/>
          <p:nvPr>
            <p:ph idx="4" type="subTitle"/>
          </p:nvPr>
        </p:nvSpPr>
        <p:spPr>
          <a:xfrm>
            <a:off x="3469872"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1" name="Google Shape;1221;p27"/>
          <p:cNvSpPr txBox="1"/>
          <p:nvPr>
            <p:ph idx="5" type="subTitle"/>
          </p:nvPr>
        </p:nvSpPr>
        <p:spPr>
          <a:xfrm>
            <a:off x="6219751"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2" name="Google Shape;1222;p27"/>
          <p:cNvSpPr txBox="1"/>
          <p:nvPr>
            <p:ph idx="6" type="subTitle"/>
          </p:nvPr>
        </p:nvSpPr>
        <p:spPr>
          <a:xfrm>
            <a:off x="6219751"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3" name="Google Shape;1223;p27"/>
          <p:cNvSpPr txBox="1"/>
          <p:nvPr>
            <p:ph idx="7" type="subTitle"/>
          </p:nvPr>
        </p:nvSpPr>
        <p:spPr>
          <a:xfrm>
            <a:off x="720000"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4" name="Google Shape;1224;p27"/>
          <p:cNvSpPr txBox="1"/>
          <p:nvPr>
            <p:ph idx="8" type="subTitle"/>
          </p:nvPr>
        </p:nvSpPr>
        <p:spPr>
          <a:xfrm>
            <a:off x="3469873"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5" name="Google Shape;1225;p27"/>
          <p:cNvSpPr txBox="1"/>
          <p:nvPr>
            <p:ph idx="9" type="subTitle"/>
          </p:nvPr>
        </p:nvSpPr>
        <p:spPr>
          <a:xfrm>
            <a:off x="720000"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6" name="Google Shape;1226;p27"/>
          <p:cNvSpPr txBox="1"/>
          <p:nvPr>
            <p:ph idx="13" type="subTitle"/>
          </p:nvPr>
        </p:nvSpPr>
        <p:spPr>
          <a:xfrm>
            <a:off x="3469873"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7" name="Google Shape;1227;p27"/>
          <p:cNvSpPr txBox="1"/>
          <p:nvPr>
            <p:ph idx="14" type="subTitle"/>
          </p:nvPr>
        </p:nvSpPr>
        <p:spPr>
          <a:xfrm>
            <a:off x="6219752"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8" name="Google Shape;1228;p27"/>
          <p:cNvSpPr txBox="1"/>
          <p:nvPr>
            <p:ph idx="15" type="subTitle"/>
          </p:nvPr>
        </p:nvSpPr>
        <p:spPr>
          <a:xfrm>
            <a:off x="6219752"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229" name="Google Shape;1229;p27"/>
          <p:cNvGrpSpPr/>
          <p:nvPr/>
        </p:nvGrpSpPr>
        <p:grpSpPr>
          <a:xfrm>
            <a:off x="6102850" y="-1735180"/>
            <a:ext cx="4625025" cy="4171657"/>
            <a:chOff x="6026650" y="-1658980"/>
            <a:chExt cx="4625025" cy="4171657"/>
          </a:xfrm>
        </p:grpSpPr>
        <p:pic>
          <p:nvPicPr>
            <p:cNvPr id="1230" name="Google Shape;1230;p27"/>
            <p:cNvPicPr preferRelativeResize="0"/>
            <p:nvPr/>
          </p:nvPicPr>
          <p:blipFill rotWithShape="1">
            <a:blip r:embed="rId2">
              <a:alphaModFix/>
            </a:blip>
            <a:srcRect b="26177" l="16960" r="7121" t="24718"/>
            <a:stretch/>
          </p:blipFill>
          <p:spPr>
            <a:xfrm>
              <a:off x="7361325" y="-596625"/>
              <a:ext cx="2441950" cy="1863749"/>
            </a:xfrm>
            <a:prstGeom prst="rect">
              <a:avLst/>
            </a:prstGeom>
            <a:noFill/>
            <a:ln>
              <a:noFill/>
            </a:ln>
          </p:spPr>
        </p:pic>
        <p:grpSp>
          <p:nvGrpSpPr>
            <p:cNvPr id="1231" name="Google Shape;1231;p27"/>
            <p:cNvGrpSpPr/>
            <p:nvPr/>
          </p:nvGrpSpPr>
          <p:grpSpPr>
            <a:xfrm flipH="1" rot="-2700000">
              <a:off x="7289785" y="-1246897"/>
              <a:ext cx="2552124" cy="3347490"/>
              <a:chOff x="2976325" y="908175"/>
              <a:chExt cx="4028179" cy="5283555"/>
            </a:xfrm>
          </p:grpSpPr>
          <p:sp>
            <p:nvSpPr>
              <p:cNvPr id="1232" name="Google Shape;1232;p27"/>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8" name="Google Shape;1238;p27"/>
          <p:cNvGrpSpPr/>
          <p:nvPr/>
        </p:nvGrpSpPr>
        <p:grpSpPr>
          <a:xfrm>
            <a:off x="-1089100" y="4200325"/>
            <a:ext cx="5368850" cy="1863749"/>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3" name="Google Shape;1243;p27"/>
            <p:cNvPicPr preferRelativeResize="0"/>
            <p:nvPr/>
          </p:nvPicPr>
          <p:blipFill rotWithShape="1">
            <a:blip r:embed="rId2">
              <a:alphaModFix/>
            </a:blip>
            <a:srcRect b="26177" l="16960" r="7121" t="24718"/>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 name="Google Shape;1263;p2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2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65" name="Shape 1265"/>
        <p:cNvGrpSpPr/>
        <p:nvPr/>
      </p:nvGrpSpPr>
      <p:grpSpPr>
        <a:xfrm>
          <a:off x="0" y="0"/>
          <a:ext cx="0" cy="0"/>
          <a:chOff x="0" y="0"/>
          <a:chExt cx="0" cy="0"/>
        </a:xfrm>
      </p:grpSpPr>
      <p:sp>
        <p:nvSpPr>
          <p:cNvPr id="1266" name="Google Shape;1266;p28"/>
          <p:cNvSpPr txBox="1"/>
          <p:nvPr>
            <p:ph hasCustomPrompt="1" type="title"/>
          </p:nvPr>
        </p:nvSpPr>
        <p:spPr>
          <a:xfrm>
            <a:off x="2358450" y="664988"/>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7" name="Google Shape;1267;p28"/>
          <p:cNvSpPr txBox="1"/>
          <p:nvPr>
            <p:ph idx="1" type="subTitle"/>
          </p:nvPr>
        </p:nvSpPr>
        <p:spPr>
          <a:xfrm>
            <a:off x="2358450" y="1282313"/>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68" name="Google Shape;1268;p28"/>
          <p:cNvSpPr txBox="1"/>
          <p:nvPr>
            <p:ph hasCustomPrompt="1" idx="2" type="title"/>
          </p:nvPr>
        </p:nvSpPr>
        <p:spPr>
          <a:xfrm>
            <a:off x="2358450" y="2027244"/>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9" name="Google Shape;1269;p28"/>
          <p:cNvSpPr txBox="1"/>
          <p:nvPr>
            <p:ph idx="3" type="subTitle"/>
          </p:nvPr>
        </p:nvSpPr>
        <p:spPr>
          <a:xfrm>
            <a:off x="2358450" y="2645558"/>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0" name="Google Shape;1270;p28"/>
          <p:cNvSpPr txBox="1"/>
          <p:nvPr>
            <p:ph hasCustomPrompt="1" idx="4" type="title"/>
          </p:nvPr>
        </p:nvSpPr>
        <p:spPr>
          <a:xfrm>
            <a:off x="2358450" y="3390475"/>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1" name="Google Shape;1271;p28"/>
          <p:cNvSpPr txBox="1"/>
          <p:nvPr>
            <p:ph idx="5" type="subTitle"/>
          </p:nvPr>
        </p:nvSpPr>
        <p:spPr>
          <a:xfrm>
            <a:off x="2358450" y="4009779"/>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2" name="Google Shape;1272;p28"/>
          <p:cNvSpPr/>
          <p:nvPr/>
        </p:nvSpPr>
        <p:spPr>
          <a:xfrm>
            <a:off x="6751200" y="2645550"/>
            <a:ext cx="2925000" cy="2945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3" name="Google Shape;1273;p28"/>
          <p:cNvGrpSpPr/>
          <p:nvPr/>
        </p:nvGrpSpPr>
        <p:grpSpPr>
          <a:xfrm rot="5400000">
            <a:off x="8359950" y="-226050"/>
            <a:ext cx="439200" cy="439100"/>
            <a:chOff x="1101075" y="2142375"/>
            <a:chExt cx="439200" cy="439100"/>
          </a:xfrm>
        </p:grpSpPr>
        <p:sp>
          <p:nvSpPr>
            <p:cNvPr id="1274" name="Google Shape;1274;p2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28"/>
          <p:cNvGrpSpPr/>
          <p:nvPr/>
        </p:nvGrpSpPr>
        <p:grpSpPr>
          <a:xfrm>
            <a:off x="-903250" y="4838101"/>
            <a:ext cx="4558967" cy="134100"/>
            <a:chOff x="796100" y="3019701"/>
            <a:chExt cx="4558967" cy="134100"/>
          </a:xfrm>
        </p:grpSpPr>
        <p:sp>
          <p:nvSpPr>
            <p:cNvPr id="1277" name="Google Shape;1277;p2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8" name="Google Shape;1278;p2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79" name="Google Shape;1279;p28"/>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80" name="Shape 1280"/>
        <p:cNvGrpSpPr/>
        <p:nvPr/>
      </p:nvGrpSpPr>
      <p:grpSpPr>
        <a:xfrm>
          <a:off x="0" y="0"/>
          <a:ext cx="0" cy="0"/>
          <a:chOff x="0" y="0"/>
          <a:chExt cx="0" cy="0"/>
        </a:xfrm>
      </p:grpSpPr>
      <p:sp>
        <p:nvSpPr>
          <p:cNvPr id="1281" name="Google Shape;1281;p29"/>
          <p:cNvSpPr txBox="1"/>
          <p:nvPr>
            <p:ph type="title"/>
          </p:nvPr>
        </p:nvSpPr>
        <p:spPr>
          <a:xfrm>
            <a:off x="1157288" y="68527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82" name="Google Shape;1282;p29"/>
          <p:cNvSpPr txBox="1"/>
          <p:nvPr>
            <p:ph idx="1" type="subTitle"/>
          </p:nvPr>
        </p:nvSpPr>
        <p:spPr>
          <a:xfrm>
            <a:off x="1157250" y="2203275"/>
            <a:ext cx="4448100" cy="1007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3" name="Google Shape;1283;p29"/>
          <p:cNvSpPr txBox="1"/>
          <p:nvPr>
            <p:ph idx="2" type="subTitle"/>
          </p:nvPr>
        </p:nvSpPr>
        <p:spPr>
          <a:xfrm>
            <a:off x="1157250" y="1800075"/>
            <a:ext cx="4448100" cy="385800"/>
          </a:xfrm>
          <a:prstGeom prst="rect">
            <a:avLst/>
          </a:prstGeom>
        </p:spPr>
        <p:txBody>
          <a:bodyPr anchorCtr="0" anchor="t" bIns="91425" lIns="91425" spcFirstLastPara="1" rIns="91425" wrap="square" tIns="91425">
            <a:noAutofit/>
          </a:bodyPr>
          <a:lstStyle>
            <a:lvl1pPr lvl="0">
              <a:spcBef>
                <a:spcPts val="0"/>
              </a:spcBef>
              <a:spcAft>
                <a:spcPts val="0"/>
              </a:spcAft>
              <a:buSzPts val="2500"/>
              <a:buFont typeface="IBM Plex Mono"/>
              <a:buNone/>
              <a:defRPr b="1" sz="2000">
                <a:latin typeface="IBM Plex Mono"/>
                <a:ea typeface="IBM Plex Mono"/>
                <a:cs typeface="IBM Plex Mono"/>
                <a:sym typeface="IBM Plex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4" name="Google Shape;1284;p29"/>
          <p:cNvSpPr txBox="1"/>
          <p:nvPr/>
        </p:nvSpPr>
        <p:spPr>
          <a:xfrm>
            <a:off x="1157300" y="3286450"/>
            <a:ext cx="5320200" cy="6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it" sz="1200">
                <a:solidFill>
                  <a:schemeClr val="dk1"/>
                </a:solidFill>
                <a:latin typeface="Poppins"/>
                <a:ea typeface="Poppins"/>
                <a:cs typeface="Poppins"/>
                <a:sym typeface="Poppins"/>
              </a:rPr>
              <a:t>CREDITS: </a:t>
            </a:r>
            <a:r>
              <a:rPr lang="it" sz="1200">
                <a:solidFill>
                  <a:schemeClr val="dk1"/>
                </a:solidFill>
                <a:latin typeface="Poppins"/>
                <a:ea typeface="Poppins"/>
                <a:cs typeface="Poppins"/>
                <a:sym typeface="Poppins"/>
              </a:rPr>
              <a:t>This presentation template was created by </a:t>
            </a:r>
            <a:r>
              <a:rPr b="1" lang="it" sz="1200" u="sng">
                <a:solidFill>
                  <a:schemeClr val="dk1"/>
                </a:solidFill>
                <a:latin typeface="Poppins"/>
                <a:ea typeface="Poppins"/>
                <a:cs typeface="Poppins"/>
                <a:sym typeface="Poppins"/>
                <a:hlinkClick r:id="rId2">
                  <a:extLst>
                    <a:ext uri="{A12FA001-AC4F-418D-AE19-62706E023703}">
                      <ahyp:hlinkClr val="tx"/>
                    </a:ext>
                  </a:extLst>
                </a:hlinkClick>
              </a:rPr>
              <a:t>Slidesgo</a:t>
            </a:r>
            <a:r>
              <a:rPr lang="it" sz="1200">
                <a:solidFill>
                  <a:schemeClr val="dk1"/>
                </a:solidFill>
                <a:latin typeface="Poppins"/>
                <a:ea typeface="Poppins"/>
                <a:cs typeface="Poppins"/>
                <a:sym typeface="Poppins"/>
              </a:rPr>
              <a:t>, and includes icons by </a:t>
            </a:r>
            <a:r>
              <a:rPr b="1" lang="it" sz="1200" u="sng">
                <a:solidFill>
                  <a:schemeClr val="dk1"/>
                </a:solidFill>
                <a:latin typeface="Poppins"/>
                <a:ea typeface="Poppins"/>
                <a:cs typeface="Poppins"/>
                <a:sym typeface="Poppins"/>
                <a:hlinkClick r:id="rId3">
                  <a:extLst>
                    <a:ext uri="{A12FA001-AC4F-418D-AE19-62706E023703}">
                      <ahyp:hlinkClr val="tx"/>
                    </a:ext>
                  </a:extLst>
                </a:hlinkClick>
              </a:rPr>
              <a:t>Flaticon</a:t>
            </a:r>
            <a:r>
              <a:rPr lang="it" sz="1200">
                <a:solidFill>
                  <a:schemeClr val="dk1"/>
                </a:solidFill>
                <a:latin typeface="Poppins"/>
                <a:ea typeface="Poppins"/>
                <a:cs typeface="Poppins"/>
                <a:sym typeface="Poppins"/>
              </a:rPr>
              <a:t>, and infographics &amp; images by</a:t>
            </a:r>
            <a:r>
              <a:rPr b="1" lang="it" sz="1200">
                <a:solidFill>
                  <a:schemeClr val="dk1"/>
                </a:solidFill>
                <a:latin typeface="Poppins"/>
                <a:ea typeface="Poppins"/>
                <a:cs typeface="Poppins"/>
                <a:sym typeface="Poppins"/>
              </a:rPr>
              <a:t> </a:t>
            </a:r>
            <a:r>
              <a:rPr b="1" lang="it" sz="1200" u="sng">
                <a:solidFill>
                  <a:schemeClr val="dk1"/>
                </a:solidFill>
                <a:latin typeface="Poppins"/>
                <a:ea typeface="Poppins"/>
                <a:cs typeface="Poppins"/>
                <a:sym typeface="Poppins"/>
                <a:hlinkClick r:id="rId4">
                  <a:extLst>
                    <a:ext uri="{A12FA001-AC4F-418D-AE19-62706E023703}">
                      <ahyp:hlinkClr val="tx"/>
                    </a:ext>
                  </a:extLst>
                </a:hlinkClick>
              </a:rPr>
              <a:t>Freepik</a:t>
            </a:r>
            <a:r>
              <a:rPr b="1" lang="it" sz="1200" u="sng">
                <a:solidFill>
                  <a:schemeClr val="dk1"/>
                </a:solidFill>
                <a:latin typeface="Poppins"/>
                <a:ea typeface="Poppins"/>
                <a:cs typeface="Poppins"/>
                <a:sym typeface="Poppins"/>
              </a:rPr>
              <a:t> </a:t>
            </a:r>
            <a:endParaRPr b="1" sz="1200" u="sng">
              <a:solidFill>
                <a:schemeClr val="dk1"/>
              </a:solidFill>
              <a:latin typeface="Poppins"/>
              <a:ea typeface="Poppins"/>
              <a:cs typeface="Poppins"/>
              <a:sym typeface="Poppins"/>
            </a:endParaRPr>
          </a:p>
        </p:txBody>
      </p:sp>
      <p:grpSp>
        <p:nvGrpSpPr>
          <p:cNvPr id="1285" name="Google Shape;1285;p29"/>
          <p:cNvGrpSpPr/>
          <p:nvPr/>
        </p:nvGrpSpPr>
        <p:grpSpPr>
          <a:xfrm>
            <a:off x="-291585" y="-494819"/>
            <a:ext cx="1448824" cy="2238804"/>
            <a:chOff x="-308635" y="-494819"/>
            <a:chExt cx="1448824" cy="2238804"/>
          </a:xfrm>
        </p:grpSpPr>
        <p:grpSp>
          <p:nvGrpSpPr>
            <p:cNvPr id="1286" name="Google Shape;1286;p29"/>
            <p:cNvGrpSpPr/>
            <p:nvPr/>
          </p:nvGrpSpPr>
          <p:grpSpPr>
            <a:xfrm>
              <a:off x="-275757" y="-242066"/>
              <a:ext cx="981772" cy="1986051"/>
              <a:chOff x="-293545" y="3454371"/>
              <a:chExt cx="981772" cy="1986051"/>
            </a:xfrm>
          </p:grpSpPr>
          <p:sp>
            <p:nvSpPr>
              <p:cNvPr id="1287" name="Google Shape;1287;p29"/>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9"/>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29"/>
            <p:cNvGrpSpPr/>
            <p:nvPr/>
          </p:nvGrpSpPr>
          <p:grpSpPr>
            <a:xfrm>
              <a:off x="364499" y="794648"/>
              <a:ext cx="699940" cy="478601"/>
              <a:chOff x="39722" y="4349021"/>
              <a:chExt cx="1061964" cy="726143"/>
            </a:xfrm>
          </p:grpSpPr>
          <p:grpSp>
            <p:nvGrpSpPr>
              <p:cNvPr id="1290" name="Google Shape;1290;p29"/>
              <p:cNvGrpSpPr/>
              <p:nvPr/>
            </p:nvGrpSpPr>
            <p:grpSpPr>
              <a:xfrm rot="2700000">
                <a:off x="140502" y="4460924"/>
                <a:ext cx="524584" cy="502337"/>
                <a:chOff x="1189791" y="-1767331"/>
                <a:chExt cx="904284" cy="865933"/>
              </a:xfrm>
            </p:grpSpPr>
            <p:sp>
              <p:nvSpPr>
                <p:cNvPr id="1291" name="Google Shape;1291;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29"/>
                <p:cNvGrpSpPr/>
                <p:nvPr/>
              </p:nvGrpSpPr>
              <p:grpSpPr>
                <a:xfrm>
                  <a:off x="1232795" y="-1740829"/>
                  <a:ext cx="717621" cy="717392"/>
                  <a:chOff x="1483457" y="3953671"/>
                  <a:chExt cx="717621" cy="717392"/>
                </a:xfrm>
              </p:grpSpPr>
              <p:sp>
                <p:nvSpPr>
                  <p:cNvPr id="1293" name="Google Shape;1293;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8" name="Google Shape;1298;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29"/>
            <p:cNvGrpSpPr/>
            <p:nvPr/>
          </p:nvGrpSpPr>
          <p:grpSpPr>
            <a:xfrm rot="-5400000">
              <a:off x="-460623" y="-342832"/>
              <a:ext cx="1351491" cy="1047516"/>
              <a:chOff x="-2460210" y="2758493"/>
              <a:chExt cx="1351491" cy="1047516"/>
            </a:xfrm>
          </p:grpSpPr>
          <p:sp>
            <p:nvSpPr>
              <p:cNvPr id="1300" name="Google Shape;1300;p29"/>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29"/>
            <p:cNvGrpSpPr/>
            <p:nvPr/>
          </p:nvGrpSpPr>
          <p:grpSpPr>
            <a:xfrm>
              <a:off x="440249" y="455173"/>
              <a:ext cx="699940" cy="478601"/>
              <a:chOff x="39722" y="4349021"/>
              <a:chExt cx="1061964" cy="726143"/>
            </a:xfrm>
          </p:grpSpPr>
          <p:grpSp>
            <p:nvGrpSpPr>
              <p:cNvPr id="1305" name="Google Shape;1305;p29"/>
              <p:cNvGrpSpPr/>
              <p:nvPr/>
            </p:nvGrpSpPr>
            <p:grpSpPr>
              <a:xfrm rot="2700000">
                <a:off x="140502" y="4460924"/>
                <a:ext cx="524584" cy="502337"/>
                <a:chOff x="1189791" y="-1767331"/>
                <a:chExt cx="904284" cy="865933"/>
              </a:xfrm>
            </p:grpSpPr>
            <p:sp>
              <p:nvSpPr>
                <p:cNvPr id="1306" name="Google Shape;1306;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29"/>
                <p:cNvGrpSpPr/>
                <p:nvPr/>
              </p:nvGrpSpPr>
              <p:grpSpPr>
                <a:xfrm>
                  <a:off x="1232795" y="-1740829"/>
                  <a:ext cx="717621" cy="717392"/>
                  <a:chOff x="1483457" y="3953671"/>
                  <a:chExt cx="717621" cy="717392"/>
                </a:xfrm>
              </p:grpSpPr>
              <p:sp>
                <p:nvSpPr>
                  <p:cNvPr id="1308" name="Google Shape;1308;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3" name="Google Shape;1313;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29"/>
            <p:cNvGrpSpPr/>
            <p:nvPr/>
          </p:nvGrpSpPr>
          <p:grpSpPr>
            <a:xfrm>
              <a:off x="-63826" y="511661"/>
              <a:ext cx="699940" cy="478601"/>
              <a:chOff x="39722" y="4349021"/>
              <a:chExt cx="1061964" cy="726143"/>
            </a:xfrm>
          </p:grpSpPr>
          <p:grpSp>
            <p:nvGrpSpPr>
              <p:cNvPr id="1315" name="Google Shape;1315;p29"/>
              <p:cNvGrpSpPr/>
              <p:nvPr/>
            </p:nvGrpSpPr>
            <p:grpSpPr>
              <a:xfrm rot="2700000">
                <a:off x="140502" y="4460924"/>
                <a:ext cx="524584" cy="502337"/>
                <a:chOff x="1189791" y="-1767331"/>
                <a:chExt cx="904284" cy="865933"/>
              </a:xfrm>
            </p:grpSpPr>
            <p:sp>
              <p:nvSpPr>
                <p:cNvPr id="1316" name="Google Shape;1316;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29"/>
                <p:cNvGrpSpPr/>
                <p:nvPr/>
              </p:nvGrpSpPr>
              <p:grpSpPr>
                <a:xfrm>
                  <a:off x="1232795" y="-1740829"/>
                  <a:ext cx="717621" cy="717392"/>
                  <a:chOff x="1483457" y="3953671"/>
                  <a:chExt cx="717621" cy="717392"/>
                </a:xfrm>
              </p:grpSpPr>
              <p:sp>
                <p:nvSpPr>
                  <p:cNvPr id="1318" name="Google Shape;1318;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3" name="Google Shape;1323;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4" name="Google Shape;1324;p29"/>
          <p:cNvGrpSpPr/>
          <p:nvPr/>
        </p:nvGrpSpPr>
        <p:grpSpPr>
          <a:xfrm>
            <a:off x="2659712" y="4275400"/>
            <a:ext cx="4952059" cy="2992224"/>
            <a:chOff x="2659712" y="4275400"/>
            <a:chExt cx="4952059" cy="2992224"/>
          </a:xfrm>
        </p:grpSpPr>
        <p:pic>
          <p:nvPicPr>
            <p:cNvPr id="1325" name="Google Shape;1325;p29"/>
            <p:cNvPicPr preferRelativeResize="0"/>
            <p:nvPr/>
          </p:nvPicPr>
          <p:blipFill rotWithShape="1">
            <a:blip r:embed="rId5">
              <a:alphaModFix/>
            </a:blip>
            <a:srcRect b="26177" l="16960" r="7121" t="24718"/>
            <a:stretch/>
          </p:blipFill>
          <p:spPr>
            <a:xfrm rot="10800000">
              <a:off x="2659712" y="4275400"/>
              <a:ext cx="3549051" cy="2992224"/>
            </a:xfrm>
            <a:prstGeom prst="rect">
              <a:avLst/>
            </a:prstGeom>
            <a:noFill/>
            <a:ln>
              <a:noFill/>
            </a:ln>
          </p:spPr>
        </p:pic>
        <p:grpSp>
          <p:nvGrpSpPr>
            <p:cNvPr id="1326" name="Google Shape;1326;p29"/>
            <p:cNvGrpSpPr/>
            <p:nvPr/>
          </p:nvGrpSpPr>
          <p:grpSpPr>
            <a:xfrm rot="-5400000">
              <a:off x="3258038" y="4413859"/>
              <a:ext cx="906953" cy="1517787"/>
              <a:chOff x="79748" y="2808602"/>
              <a:chExt cx="906953" cy="1517787"/>
            </a:xfrm>
          </p:grpSpPr>
          <p:sp>
            <p:nvSpPr>
              <p:cNvPr id="1327" name="Google Shape;1327;p29"/>
              <p:cNvSpPr/>
              <p:nvPr/>
            </p:nvSpPr>
            <p:spPr>
              <a:xfrm rot="5400000">
                <a:off x="357831" y="282094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rot="5400000">
                <a:off x="537866" y="3393994"/>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rot="5400000">
                <a:off x="67406" y="3278257"/>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rot="5400000">
                <a:off x="417006" y="375669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29"/>
            <p:cNvGrpSpPr/>
            <p:nvPr/>
          </p:nvGrpSpPr>
          <p:grpSpPr>
            <a:xfrm rot="5400000">
              <a:off x="5484569" y="3756062"/>
              <a:ext cx="1421047" cy="2833357"/>
              <a:chOff x="334358" y="2186737"/>
              <a:chExt cx="1421047" cy="2833357"/>
            </a:xfrm>
          </p:grpSpPr>
          <p:sp>
            <p:nvSpPr>
              <p:cNvPr id="1332" name="Google Shape;1332;p29"/>
              <p:cNvSpPr/>
              <p:nvPr/>
            </p:nvSpPr>
            <p:spPr>
              <a:xfrm rot="10800000">
                <a:off x="334358" y="2186737"/>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29"/>
              <p:cNvGrpSpPr/>
              <p:nvPr/>
            </p:nvGrpSpPr>
            <p:grpSpPr>
              <a:xfrm rot="5400000">
                <a:off x="1046250" y="3181856"/>
                <a:ext cx="161977" cy="161940"/>
                <a:chOff x="1101075" y="2142375"/>
                <a:chExt cx="439200" cy="439100"/>
              </a:xfrm>
            </p:grpSpPr>
            <p:sp>
              <p:nvSpPr>
                <p:cNvPr id="1334" name="Google Shape;1334;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29"/>
              <p:cNvGrpSpPr/>
              <p:nvPr/>
            </p:nvGrpSpPr>
            <p:grpSpPr>
              <a:xfrm rot="-5400000">
                <a:off x="628029" y="4564272"/>
                <a:ext cx="161977" cy="161940"/>
                <a:chOff x="1101075" y="2142375"/>
                <a:chExt cx="439200" cy="439100"/>
              </a:xfrm>
            </p:grpSpPr>
            <p:sp>
              <p:nvSpPr>
                <p:cNvPr id="1337" name="Google Shape;1337;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39"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4" name="Google Shape;1354;p30"/>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7" name="Google Shape;1357;p30"/>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4"/>
          <p:cNvSpPr txBox="1"/>
          <p:nvPr>
            <p:ph idx="1" type="body"/>
          </p:nvPr>
        </p:nvSpPr>
        <p:spPr>
          <a:xfrm>
            <a:off x="720000" y="1139551"/>
            <a:ext cx="7704000" cy="41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AutoNum type="arabicPeriod"/>
              <a:defRPr>
                <a:solidFill>
                  <a:srgbClr val="191919"/>
                </a:solidFill>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b="26177" l="16960" r="7121" t="24718"/>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rot="10800000">
                <a:off x="7785196" y="3421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4"/>
            <p:cNvSpPr/>
            <p:nvPr/>
          </p:nvSpPr>
          <p:spPr>
            <a:xfrm rot="5400000">
              <a:off x="8098189" y="-87718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10800000">
              <a:off x="-132364"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4"/>
            <p:cNvSpPr/>
            <p:nvPr/>
          </p:nvSpPr>
          <p:spPr>
            <a:xfrm>
              <a:off x="152767" y="-5725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6579" y="-57316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1378"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9" name="Google Shape;1419;p31"/>
              <p:cNvCxnSpPr/>
              <p:nvPr/>
            </p:nvCxnSpPr>
            <p:spPr>
              <a:xfrm>
                <a:off x="796100" y="3086750"/>
                <a:ext cx="4462800" cy="0"/>
              </a:xfrm>
              <a:prstGeom prst="straightConnector1">
                <a:avLst/>
              </a:prstGeom>
              <a:noFill/>
              <a:ln cap="flat" cmpd="sng" w="9525">
                <a:solidFill>
                  <a:schemeClr val="lt1"/>
                </a:solidFill>
                <a:prstDash val="solid"/>
                <a:round/>
                <a:headEnd len="med" w="med" type="none"/>
                <a:tailEnd len="med" w="med" type="none"/>
              </a:ln>
            </p:spPr>
          </p:cxnSp>
          <p:sp>
            <p:nvSpPr>
              <p:cNvPr id="1420" name="Google Shape;1420;p31"/>
              <p:cNvSpPr/>
              <p:nvPr/>
            </p:nvSpPr>
            <p:spPr>
              <a:xfrm>
                <a:off x="5251079" y="3049843"/>
                <a:ext cx="73800" cy="73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 name="Shape 174"/>
        <p:cNvGrpSpPr/>
        <p:nvPr/>
      </p:nvGrpSpPr>
      <p:grpSpPr>
        <a:xfrm>
          <a:off x="0" y="0"/>
          <a:ext cx="0" cy="0"/>
          <a:chOff x="0" y="0"/>
          <a:chExt cx="0" cy="0"/>
        </a:xfrm>
      </p:grpSpPr>
      <p:sp>
        <p:nvSpPr>
          <p:cNvPr id="175" name="Google Shape;1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5"/>
          <p:cNvSpPr txBox="1"/>
          <p:nvPr>
            <p:ph idx="1" type="subTitle"/>
          </p:nvPr>
        </p:nvSpPr>
        <p:spPr>
          <a:xfrm>
            <a:off x="4999903"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5"/>
          <p:cNvSpPr txBox="1"/>
          <p:nvPr>
            <p:ph idx="2" type="subTitle"/>
          </p:nvPr>
        </p:nvSpPr>
        <p:spPr>
          <a:xfrm>
            <a:off x="1803800"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5"/>
          <p:cNvSpPr txBox="1"/>
          <p:nvPr>
            <p:ph idx="3" type="subTitle"/>
          </p:nvPr>
        </p:nvSpPr>
        <p:spPr>
          <a:xfrm>
            <a:off x="4999908"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79" name="Google Shape;179;p5"/>
          <p:cNvSpPr txBox="1"/>
          <p:nvPr>
            <p:ph idx="4" type="subTitle"/>
          </p:nvPr>
        </p:nvSpPr>
        <p:spPr>
          <a:xfrm>
            <a:off x="1803800"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b="26177" l="16960" r="7121" t="24718"/>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 name="Google Shape;205;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0" name="Google Shape;23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5"/>
            <p:cNvSpPr/>
            <p:nvPr/>
          </p:nvSpPr>
          <p:spPr>
            <a:xfrm rot="-5400000">
              <a:off x="1755111"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6"/>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255" name="Google Shape;25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4" name="Google Shape;28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8" name="Google Shape;308;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3" name="Google Shape;32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3" name="Google Shape;33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 name="Google Shape;336;p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8" name="Shape 338"/>
        <p:cNvGrpSpPr/>
        <p:nvPr/>
      </p:nvGrpSpPr>
      <p:grpSpPr>
        <a:xfrm>
          <a:off x="0" y="0"/>
          <a:ext cx="0" cy="0"/>
          <a:chOff x="0" y="0"/>
          <a:chExt cx="0" cy="0"/>
        </a:xfrm>
      </p:grpSpPr>
      <p:sp>
        <p:nvSpPr>
          <p:cNvPr id="339" name="Google Shape;339;p7"/>
          <p:cNvSpPr txBox="1"/>
          <p:nvPr>
            <p:ph idx="1" type="subTitle"/>
          </p:nvPr>
        </p:nvSpPr>
        <p:spPr>
          <a:xfrm>
            <a:off x="713225" y="1160775"/>
            <a:ext cx="7710900" cy="345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p:txBody>
      </p:sp>
      <p:sp>
        <p:nvSpPr>
          <p:cNvPr id="340" name="Google Shape;340;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rot="-2700000">
              <a:off x="6782013" y="-26000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b="26177" l="16960" r="7121" t="24718"/>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sp>
        <p:nvSpPr>
          <p:cNvPr id="365" name="Google Shape;365;p8"/>
          <p:cNvSpPr txBox="1"/>
          <p:nvPr>
            <p:ph type="title"/>
          </p:nvPr>
        </p:nvSpPr>
        <p:spPr>
          <a:xfrm>
            <a:off x="713225" y="2122600"/>
            <a:ext cx="7297500" cy="91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5400000">
                <a:off x="391825" y="3465468"/>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p:nvPr/>
          </p:nvSpPr>
          <p:spPr>
            <a:xfrm rot="5400000">
              <a:off x="7783092" y="-77047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5400000">
              <a:off x="7617537" y="-361157"/>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 name="Shape 375"/>
        <p:cNvGrpSpPr/>
        <p:nvPr/>
      </p:nvGrpSpPr>
      <p:grpSpPr>
        <a:xfrm>
          <a:off x="0" y="0"/>
          <a:ext cx="0" cy="0"/>
          <a:chOff x="0" y="0"/>
          <a:chExt cx="0" cy="0"/>
        </a:xfrm>
      </p:grpSpPr>
      <p:sp>
        <p:nvSpPr>
          <p:cNvPr id="376" name="Google Shape;376;p9"/>
          <p:cNvSpPr txBox="1"/>
          <p:nvPr>
            <p:ph type="title"/>
          </p:nvPr>
        </p:nvSpPr>
        <p:spPr>
          <a:xfrm>
            <a:off x="720000" y="919750"/>
            <a:ext cx="31452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7" name="Google Shape;377;p9"/>
          <p:cNvSpPr txBox="1"/>
          <p:nvPr>
            <p:ph idx="1" type="subTitle"/>
          </p:nvPr>
        </p:nvSpPr>
        <p:spPr>
          <a:xfrm>
            <a:off x="720000" y="2628350"/>
            <a:ext cx="3145200" cy="1595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Open Sans"/>
              <a:buChar char="●"/>
              <a:defRPr/>
            </a:lvl1pPr>
            <a:lvl2pPr lvl="1" rtl="0" algn="ctr">
              <a:lnSpc>
                <a:spcPct val="100000"/>
              </a:lnSpc>
              <a:spcBef>
                <a:spcPts val="0"/>
              </a:spcBef>
              <a:spcAft>
                <a:spcPts val="0"/>
              </a:spcAft>
              <a:buSzPts val="800"/>
              <a:buFont typeface="Open Sans"/>
              <a:buChar char="○"/>
              <a:defRPr/>
            </a:lvl2pPr>
            <a:lvl3pPr lvl="2" rtl="0" algn="ctr">
              <a:lnSpc>
                <a:spcPct val="100000"/>
              </a:lnSpc>
              <a:spcBef>
                <a:spcPts val="0"/>
              </a:spcBef>
              <a:spcAft>
                <a:spcPts val="0"/>
              </a:spcAft>
              <a:buSzPts val="800"/>
              <a:buFont typeface="Open Sans"/>
              <a:buChar char="■"/>
              <a:defRPr/>
            </a:lvl3pPr>
            <a:lvl4pPr lvl="3" rtl="0" algn="ctr">
              <a:lnSpc>
                <a:spcPct val="100000"/>
              </a:lnSpc>
              <a:spcBef>
                <a:spcPts val="0"/>
              </a:spcBef>
              <a:spcAft>
                <a:spcPts val="0"/>
              </a:spcAft>
              <a:buSzPts val="800"/>
              <a:buFont typeface="Open Sans"/>
              <a:buChar char="●"/>
              <a:defRPr/>
            </a:lvl4pPr>
            <a:lvl5pPr lvl="4" rtl="0" algn="ctr">
              <a:lnSpc>
                <a:spcPct val="100000"/>
              </a:lnSpc>
              <a:spcBef>
                <a:spcPts val="0"/>
              </a:spcBef>
              <a:spcAft>
                <a:spcPts val="0"/>
              </a:spcAft>
              <a:buSzPts val="1200"/>
              <a:buFont typeface="Open Sans"/>
              <a:buChar char="○"/>
              <a:defRPr/>
            </a:lvl5pPr>
            <a:lvl6pPr lvl="5" rtl="0" algn="ctr">
              <a:lnSpc>
                <a:spcPct val="100000"/>
              </a:lnSpc>
              <a:spcBef>
                <a:spcPts val="0"/>
              </a:spcBef>
              <a:spcAft>
                <a:spcPts val="0"/>
              </a:spcAft>
              <a:buSzPts val="1200"/>
              <a:buFont typeface="Open Sans"/>
              <a:buChar char="■"/>
              <a:defRPr/>
            </a:lvl6pPr>
            <a:lvl7pPr lvl="6" rtl="0" algn="ctr">
              <a:lnSpc>
                <a:spcPct val="100000"/>
              </a:lnSpc>
              <a:spcBef>
                <a:spcPts val="0"/>
              </a:spcBef>
              <a:spcAft>
                <a:spcPts val="0"/>
              </a:spcAft>
              <a:buSzPts val="700"/>
              <a:buFont typeface="Open Sans"/>
              <a:buChar char="●"/>
              <a:defRPr/>
            </a:lvl7pPr>
            <a:lvl8pPr lvl="7" rtl="0" algn="ctr">
              <a:lnSpc>
                <a:spcPct val="100000"/>
              </a:lnSpc>
              <a:spcBef>
                <a:spcPts val="0"/>
              </a:spcBef>
              <a:spcAft>
                <a:spcPts val="0"/>
              </a:spcAft>
              <a:buSzPts val="700"/>
              <a:buFont typeface="Open Sans"/>
              <a:buChar char="○"/>
              <a:defRPr/>
            </a:lvl8pPr>
            <a:lvl9pPr lvl="8" rtl="0" algn="ctr">
              <a:lnSpc>
                <a:spcPct val="100000"/>
              </a:lnSpc>
              <a:spcBef>
                <a:spcPts val="0"/>
              </a:spcBef>
              <a:spcAft>
                <a:spcPts val="0"/>
              </a:spcAft>
              <a:buSzPts val="600"/>
              <a:buFont typeface="Open Sans"/>
              <a:buChar char="■"/>
              <a:defRPr/>
            </a:lvl9pPr>
          </a:lstStyle>
          <a:p/>
        </p:txBody>
      </p:sp>
      <p:sp>
        <p:nvSpPr>
          <p:cNvPr id="378" name="Google Shape;378;p9"/>
          <p:cNvSpPr/>
          <p:nvPr>
            <p:ph idx="2" type="pic"/>
          </p:nvPr>
        </p:nvSpPr>
        <p:spPr>
          <a:xfrm>
            <a:off x="4135800" y="539500"/>
            <a:ext cx="4295100" cy="4069200"/>
          </a:xfrm>
          <a:prstGeom prst="snip1Rect">
            <a:avLst>
              <a:gd fmla="val 16667" name="adj"/>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b="26177" l="16960" r="7121" t="24718"/>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9"/>
            <p:cNvSpPr/>
            <p:nvPr/>
          </p:nvSpPr>
          <p:spPr>
            <a:xfrm rot="5400000">
              <a:off x="501466" y="-1277128"/>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9"/>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9"/>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9"/>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423" name="Google Shape;423;p9"/>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4" name="Shape 424"/>
        <p:cNvGrpSpPr/>
        <p:nvPr/>
      </p:nvGrpSpPr>
      <p:grpSpPr>
        <a:xfrm>
          <a:off x="0" y="0"/>
          <a:ext cx="0" cy="0"/>
          <a:chOff x="0" y="0"/>
          <a:chExt cx="0" cy="0"/>
        </a:xfrm>
      </p:grpSpPr>
      <p:sp>
        <p:nvSpPr>
          <p:cNvPr id="425" name="Google Shape;425;p10"/>
          <p:cNvSpPr/>
          <p:nvPr>
            <p:ph idx="2" type="pic"/>
          </p:nvPr>
        </p:nvSpPr>
        <p:spPr>
          <a:xfrm>
            <a:off x="0" y="0"/>
            <a:ext cx="9144000" cy="5143500"/>
          </a:xfrm>
          <a:prstGeom prst="rect">
            <a:avLst/>
          </a:prstGeom>
          <a:noFill/>
          <a:ln>
            <a:noFill/>
          </a:ln>
        </p:spPr>
      </p:sp>
      <p:sp>
        <p:nvSpPr>
          <p:cNvPr id="426" name="Google Shape;426;p10"/>
          <p:cNvSpPr txBox="1"/>
          <p:nvPr>
            <p:ph type="title"/>
          </p:nvPr>
        </p:nvSpPr>
        <p:spPr>
          <a:xfrm>
            <a:off x="720000" y="539500"/>
            <a:ext cx="3672000" cy="93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posts.specterops.io/evadere-classifications-8851a429c94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tsale/EDR-Telemetry"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ttack.mitre.org/techniques/T1136/00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posts.specterops.io/capability-abstraction-fbeaeeb26384"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elastic/protections-artifacts/blob/956eeb3059f8f3b40dc25e5feb4f2485143f2561/behavior/rules/persistence_scheduled_task_by_a_low_reputation_process.to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github.com/elastic/protections-artifacts/blob/956eeb3059f8f3b40dc25e5feb4f2485143f2561/behavior/rules/persistence_scheduled_task_by_a_low_reputation_process.to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labs.withsecure.com/publications/scheduled-task-tampering" TargetMode="Externa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ithub.com/bananabr/TimeExcep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redops.at/en/blog/a-story-about-tampering-edrs" TargetMode="External"/><Relationship Id="rId4" Type="http://schemas.openxmlformats.org/officeDocument/2006/relationships/hyperlink" Target="https://her0ness.github.io/2023-08-03-c2-Attacking-an-EDR-Part-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posts.specterops.io/capability-abstraction-fbeaeeb26384" TargetMode="External"/><Relationship Id="rId4" Type="http://schemas.openxmlformats.org/officeDocument/2006/relationships/hyperlink" Target="https://posts.specterops.io/evadere-classifications-8851a429c94b" TargetMode="External"/><Relationship Id="rId5" Type="http://schemas.openxmlformats.org/officeDocument/2006/relationships/hyperlink" Target="https://redops.at/en/blog/a-story-about-tampering-edrs" TargetMode="External"/><Relationship Id="rId6" Type="http://schemas.openxmlformats.org/officeDocument/2006/relationships/hyperlink" Target="https://her0ness.github.io/2023-08-03-c2-Attacking-an-EDR-Part-1/" TargetMode="External"/><Relationship Id="rId7"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elastic.co/cloud/cloud-trial-over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32"/>
          <p:cNvSpPr txBox="1"/>
          <p:nvPr>
            <p:ph type="ctrTitle"/>
          </p:nvPr>
        </p:nvSpPr>
        <p:spPr>
          <a:xfrm>
            <a:off x="1096850" y="816324"/>
            <a:ext cx="6974700" cy="2326500"/>
          </a:xfrm>
          <a:prstGeom prst="rect">
            <a:avLst/>
          </a:prstGeom>
        </p:spPr>
        <p:txBody>
          <a:bodyPr anchorCtr="0" anchor="b" bIns="91425" lIns="91425" spcFirstLastPara="1" rIns="91425" wrap="square" tIns="91425">
            <a:noAutofit/>
          </a:bodyPr>
          <a:lstStyle/>
          <a:p>
            <a:pPr indent="0" lvl="0" marL="0" rtl="0" algn="l">
              <a:spcBef>
                <a:spcPts val="1400"/>
              </a:spcBef>
              <a:spcAft>
                <a:spcPts val="400"/>
              </a:spcAft>
              <a:buNone/>
            </a:pPr>
            <a:r>
              <a:rPr lang="it"/>
              <a:t>You Sh[e|a]ll not pass! </a:t>
            </a:r>
            <a:endParaRPr/>
          </a:p>
        </p:txBody>
      </p:sp>
      <p:sp>
        <p:nvSpPr>
          <p:cNvPr id="1426" name="Google Shape;1426;p32"/>
          <p:cNvSpPr txBox="1"/>
          <p:nvPr>
            <p:ph idx="1" type="subTitle"/>
          </p:nvPr>
        </p:nvSpPr>
        <p:spPr>
          <a:xfrm>
            <a:off x="1096850" y="3456250"/>
            <a:ext cx="4882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800"/>
              <a:t>Gentle Introduction to EDR Bypasses</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Bypass/Evasion</a:t>
            </a:r>
            <a:endParaRPr/>
          </a:p>
        </p:txBody>
      </p:sp>
      <p:sp>
        <p:nvSpPr>
          <p:cNvPr id="1489" name="Google Shape;1489;p41"/>
          <p:cNvSpPr txBox="1"/>
          <p:nvPr>
            <p:ph idx="1" type="body"/>
          </p:nvPr>
        </p:nvSpPr>
        <p:spPr>
          <a:xfrm>
            <a:off x="720000" y="1139538"/>
            <a:ext cx="7704000" cy="38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our view, bypass means that </a:t>
            </a:r>
            <a:r>
              <a:rPr b="1" lang="it"/>
              <a:t>no alerts are generated</a:t>
            </a:r>
            <a:r>
              <a:rPr lang="it"/>
              <a:t>, either from out of the box detection or custom ones that clients might have configured.</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It’s just an </a:t>
            </a:r>
            <a:r>
              <a:rPr b="1" lang="it"/>
              <a:t>opinion</a:t>
            </a:r>
            <a:r>
              <a:rPr lang="it"/>
              <a:t>, but the rest of the talk will assume that bypass has that meaning.</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For a real life intrusion, you will deal with </a:t>
            </a:r>
            <a:r>
              <a:rPr b="1" lang="it"/>
              <a:t>People</a:t>
            </a:r>
            <a:r>
              <a:rPr lang="it"/>
              <a:t>, </a:t>
            </a:r>
            <a:r>
              <a:rPr b="1" lang="it"/>
              <a:t>Processes</a:t>
            </a:r>
            <a:r>
              <a:rPr lang="it"/>
              <a:t> and </a:t>
            </a:r>
            <a:r>
              <a:rPr b="1" lang="it"/>
              <a:t>Technologies</a:t>
            </a:r>
            <a:r>
              <a:rPr lang="it"/>
              <a: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Even if an alert is generated, doesn’t mean that an actionable ticket will be opened</a:t>
            </a:r>
            <a:endParaRPr/>
          </a:p>
          <a:p>
            <a:pPr indent="-317500" lvl="0" marL="457200" rtl="0" algn="l">
              <a:spcBef>
                <a:spcPts val="0"/>
              </a:spcBef>
              <a:spcAft>
                <a:spcPts val="0"/>
              </a:spcAft>
              <a:buSzPts val="1400"/>
              <a:buChar char="●"/>
            </a:pPr>
            <a:r>
              <a:rPr lang="it"/>
              <a:t>Even if only telemetry is present, a forensic/IR analyst might be able to track our actions post-mortem or during an </a:t>
            </a:r>
            <a:r>
              <a:rPr lang="it"/>
              <a:t>active hunt</a:t>
            </a:r>
            <a:endParaRPr/>
          </a:p>
          <a:p>
            <a:pPr indent="0" lvl="0" marL="0" rtl="0" algn="l">
              <a:spcBef>
                <a:spcPts val="0"/>
              </a:spcBef>
              <a:spcAft>
                <a:spcPts val="0"/>
              </a:spcAft>
              <a:buNone/>
            </a:pPr>
            <a:r>
              <a:t/>
            </a:r>
            <a:endParaRPr/>
          </a:p>
          <a:p>
            <a:pPr indent="0" lvl="0" marL="0" rtl="0" algn="ctr">
              <a:spcBef>
                <a:spcPts val="0"/>
              </a:spcBef>
              <a:spcAft>
                <a:spcPts val="0"/>
              </a:spcAft>
              <a:buNone/>
            </a:pPr>
            <a:r>
              <a:rPr lang="it"/>
              <a:t>No Alerts == More chances of success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Bypass</a:t>
            </a:r>
            <a:endParaRPr/>
          </a:p>
        </p:txBody>
      </p:sp>
      <p:sp>
        <p:nvSpPr>
          <p:cNvPr id="1495" name="Google Shape;1495;p42"/>
          <p:cNvSpPr txBox="1"/>
          <p:nvPr>
            <p:ph idx="1" type="body"/>
          </p:nvPr>
        </p:nvSpPr>
        <p:spPr>
          <a:xfrm>
            <a:off x="720000" y="1139538"/>
            <a:ext cx="7704000" cy="38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96" name="Google Shape;1496;p42"/>
          <p:cNvPicPr preferRelativeResize="0"/>
          <p:nvPr/>
        </p:nvPicPr>
        <p:blipFill>
          <a:blip r:embed="rId3">
            <a:alphaModFix/>
          </a:blip>
          <a:stretch>
            <a:fillRect/>
          </a:stretch>
        </p:blipFill>
        <p:spPr>
          <a:xfrm>
            <a:off x="2893413" y="1263896"/>
            <a:ext cx="3357175" cy="3457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Evasion</a:t>
            </a:r>
            <a:endParaRPr/>
          </a:p>
        </p:txBody>
      </p:sp>
      <p:sp>
        <p:nvSpPr>
          <p:cNvPr id="1502" name="Google Shape;1502;p43"/>
          <p:cNvSpPr txBox="1"/>
          <p:nvPr>
            <p:ph idx="1" type="body"/>
          </p:nvPr>
        </p:nvSpPr>
        <p:spPr>
          <a:xfrm>
            <a:off x="720000" y="992575"/>
            <a:ext cx="7704000" cy="3896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it"/>
              <a:t>PERCEPTUAL BYPASS</a:t>
            </a:r>
            <a:r>
              <a:rPr lang="it"/>
              <a:t>:</a:t>
            </a:r>
            <a:endParaRPr/>
          </a:p>
          <a:p>
            <a:pPr indent="-317500" lvl="1" marL="914400" rtl="0" algn="l">
              <a:spcBef>
                <a:spcPts val="0"/>
              </a:spcBef>
              <a:spcAft>
                <a:spcPts val="0"/>
              </a:spcAft>
              <a:buSzPts val="1400"/>
              <a:buChar char="○"/>
            </a:pPr>
            <a:r>
              <a:rPr lang="it"/>
              <a:t>Product: sensor doesn’t have the visibility to see activity</a:t>
            </a:r>
            <a:endParaRPr/>
          </a:p>
          <a:p>
            <a:pPr indent="-317500" lvl="0" marL="457200" rtl="0" algn="l">
              <a:spcBef>
                <a:spcPts val="0"/>
              </a:spcBef>
              <a:spcAft>
                <a:spcPts val="0"/>
              </a:spcAft>
              <a:buSzPts val="1400"/>
              <a:buChar char="●"/>
            </a:pPr>
            <a:r>
              <a:rPr b="1" lang="it"/>
              <a:t>CONFIGURATION BYPASS</a:t>
            </a:r>
            <a:r>
              <a:rPr lang="it"/>
              <a:t>: </a:t>
            </a:r>
            <a:endParaRPr/>
          </a:p>
          <a:p>
            <a:pPr indent="-317500" lvl="1" marL="914400" rtl="0" algn="l">
              <a:spcBef>
                <a:spcPts val="0"/>
              </a:spcBef>
              <a:spcAft>
                <a:spcPts val="0"/>
              </a:spcAft>
              <a:buSzPts val="1400"/>
              <a:buChar char="○"/>
            </a:pPr>
            <a:r>
              <a:rPr lang="it"/>
              <a:t>End-User: Telemetry available but not being collected</a:t>
            </a:r>
            <a:r>
              <a:rPr lang="it"/>
              <a:t> </a:t>
            </a:r>
            <a:endParaRPr/>
          </a:p>
          <a:p>
            <a:pPr indent="-317500" lvl="0" marL="457200" rtl="0" algn="l">
              <a:spcBef>
                <a:spcPts val="0"/>
              </a:spcBef>
              <a:spcAft>
                <a:spcPts val="0"/>
              </a:spcAft>
              <a:buSzPts val="1400"/>
              <a:buChar char="●"/>
            </a:pPr>
            <a:r>
              <a:rPr b="1" lang="it"/>
              <a:t>LOGICAL BYPASS</a:t>
            </a:r>
            <a:r>
              <a:rPr lang="it"/>
              <a:t>:</a:t>
            </a:r>
            <a:endParaRPr/>
          </a:p>
          <a:p>
            <a:pPr indent="-317500" lvl="0" marL="457200" rtl="0" algn="l">
              <a:spcBef>
                <a:spcPts val="0"/>
              </a:spcBef>
              <a:spcAft>
                <a:spcPts val="0"/>
              </a:spcAft>
              <a:buSzPts val="1400"/>
              <a:buChar char="●"/>
            </a:pPr>
            <a:r>
              <a:rPr lang="it"/>
              <a:t>Attacker evades the analytical logic implemented by a detection ​</a:t>
            </a:r>
            <a:r>
              <a:rPr b="1" lang="it"/>
              <a:t>CLASSIFICATION BYPASS</a:t>
            </a:r>
            <a:r>
              <a:rPr lang="it"/>
              <a:t>:</a:t>
            </a:r>
            <a:endParaRPr/>
          </a:p>
          <a:p>
            <a:pPr indent="-317500" lvl="1" marL="914400" rtl="0" algn="l">
              <a:spcBef>
                <a:spcPts val="0"/>
              </a:spcBef>
              <a:spcAft>
                <a:spcPts val="0"/>
              </a:spcAft>
              <a:buSzPts val="1400"/>
              <a:buChar char="○"/>
            </a:pPr>
            <a:r>
              <a:rPr lang="it"/>
              <a:t>Inability to gather the relevant information to classify an alert​</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it"/>
              <a:t>Source: </a:t>
            </a:r>
            <a:r>
              <a:rPr lang="it" u="sng">
                <a:solidFill>
                  <a:schemeClr val="hlink"/>
                </a:solidFill>
                <a:hlinkClick r:id="rId3"/>
              </a:rPr>
              <a:t>SpecterOps - Evadere Classifications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Perceptual Bypass</a:t>
            </a:r>
            <a:endParaRPr/>
          </a:p>
        </p:txBody>
      </p:sp>
      <p:sp>
        <p:nvSpPr>
          <p:cNvPr id="1508" name="Google Shape;1508;p44"/>
          <p:cNvSpPr txBox="1"/>
          <p:nvPr>
            <p:ph idx="1" type="body"/>
          </p:nvPr>
        </p:nvSpPr>
        <p:spPr>
          <a:xfrm>
            <a:off x="720000" y="1139552"/>
            <a:ext cx="7704000" cy="261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a:t>Lack of the </a:t>
            </a:r>
            <a:r>
              <a:rPr b="1" lang="it"/>
              <a:t>sensor’s </a:t>
            </a:r>
            <a:r>
              <a:rPr b="1" lang="it"/>
              <a:t>capabilities</a:t>
            </a:r>
            <a:r>
              <a:rPr b="1" lang="it"/>
              <a:t> to collect</a:t>
            </a:r>
            <a:r>
              <a:rPr lang="it"/>
              <a:t> certain types of events. </a:t>
            </a:r>
            <a:endParaRPr/>
          </a:p>
          <a:p>
            <a:pPr indent="-317500" lvl="1" marL="914400" rtl="0" algn="l">
              <a:spcBef>
                <a:spcPts val="0"/>
              </a:spcBef>
              <a:spcAft>
                <a:spcPts val="0"/>
              </a:spcAft>
              <a:buSzPts val="1400"/>
              <a:buChar char="○"/>
            </a:pPr>
            <a:r>
              <a:rPr lang="it"/>
              <a:t>Can be due to design reasons or technical limitations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Hypothesis: We want to establish persistence on a compromised box. Naturally, we want to maximise our chances of success in terms of avoiding being detected. The hypothesis is “an attack will be harder to detect where telemetry is lacking” </a:t>
            </a:r>
            <a:endParaRPr/>
          </a:p>
          <a:p>
            <a:pPr indent="0" lvl="0" marL="0" rtl="0" algn="l">
              <a:spcBef>
                <a:spcPts val="0"/>
              </a:spcBef>
              <a:spcAft>
                <a:spcPts val="0"/>
              </a:spcAft>
              <a:buNone/>
            </a:pPr>
            <a:r>
              <a:t/>
            </a:r>
            <a:endParaRPr/>
          </a:p>
          <a:p>
            <a:pPr indent="0" lvl="0" marL="457200" rtl="0" algn="ctr">
              <a:spcBef>
                <a:spcPts val="0"/>
              </a:spcBef>
              <a:spcAft>
                <a:spcPts val="0"/>
              </a:spcAft>
              <a:buNone/>
            </a:pPr>
            <a:r>
              <a:rPr i="1" lang="it"/>
              <a:t>It’s not possible to detect what it cannot be seen.</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Perceptual Bypass</a:t>
            </a:r>
            <a:endParaRPr/>
          </a:p>
          <a:p>
            <a:pPr indent="0" lvl="0" marL="0" rtl="0" algn="l">
              <a:spcBef>
                <a:spcPts val="0"/>
              </a:spcBef>
              <a:spcAft>
                <a:spcPts val="0"/>
              </a:spcAft>
              <a:buNone/>
            </a:pPr>
            <a:r>
              <a:t/>
            </a:r>
            <a:endParaRPr/>
          </a:p>
        </p:txBody>
      </p:sp>
      <p:sp>
        <p:nvSpPr>
          <p:cNvPr id="1514" name="Google Shape;1514;p45"/>
          <p:cNvSpPr txBox="1"/>
          <p:nvPr>
            <p:ph idx="1" type="body"/>
          </p:nvPr>
        </p:nvSpPr>
        <p:spPr>
          <a:xfrm>
            <a:off x="720000" y="1139550"/>
            <a:ext cx="3591900" cy="31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a:t>
            </a:r>
            <a:r>
              <a:rPr lang="it" u="sng">
                <a:solidFill>
                  <a:schemeClr val="hlink"/>
                </a:solidFill>
                <a:hlinkClick r:id="rId3"/>
              </a:rPr>
              <a:t> EDR Telemetry</a:t>
            </a:r>
            <a:r>
              <a:rPr lang="it"/>
              <a:t> project can give us some insights on the telemetry collected by the product we are facing.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 this case we see that user account creation is not collected natively, therefore making it a suitable candidate for establishing </a:t>
            </a:r>
            <a:r>
              <a:rPr lang="it"/>
              <a:t>persistence</a:t>
            </a:r>
            <a:r>
              <a:rPr lang="it"/>
              <a:t>:</a:t>
            </a:r>
            <a:endParaRPr/>
          </a:p>
        </p:txBody>
      </p:sp>
      <p:pic>
        <p:nvPicPr>
          <p:cNvPr id="1515" name="Google Shape;1515;p45"/>
          <p:cNvPicPr preferRelativeResize="0"/>
          <p:nvPr/>
        </p:nvPicPr>
        <p:blipFill>
          <a:blip r:embed="rId4">
            <a:alphaModFix/>
          </a:blip>
          <a:stretch>
            <a:fillRect/>
          </a:stretch>
        </p:blipFill>
        <p:spPr>
          <a:xfrm>
            <a:off x="4572000" y="1139550"/>
            <a:ext cx="4090125" cy="34598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Perceptual Bypass</a:t>
            </a:r>
            <a:endParaRPr/>
          </a:p>
          <a:p>
            <a:pPr indent="0" lvl="0" marL="0" rtl="0" algn="l">
              <a:spcBef>
                <a:spcPts val="0"/>
              </a:spcBef>
              <a:spcAft>
                <a:spcPts val="0"/>
              </a:spcAft>
              <a:buNone/>
            </a:pPr>
            <a:r>
              <a:t/>
            </a:r>
            <a:endParaRPr/>
          </a:p>
        </p:txBody>
      </p:sp>
      <p:sp>
        <p:nvSpPr>
          <p:cNvPr id="1521" name="Google Shape;1521;p46"/>
          <p:cNvSpPr txBox="1"/>
          <p:nvPr>
            <p:ph idx="1" type="body"/>
          </p:nvPr>
        </p:nvSpPr>
        <p:spPr>
          <a:xfrm>
            <a:off x="720000" y="1139539"/>
            <a:ext cx="7704000" cy="34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Let’s test this! Pivoting to the MITRE ATT&amp;CK page to get information about the attack:</a:t>
            </a:r>
            <a:endParaRPr/>
          </a:p>
          <a:p>
            <a:pPr indent="0" lvl="0" marL="0" rtl="0" algn="l">
              <a:spcBef>
                <a:spcPts val="0"/>
              </a:spcBef>
              <a:spcAft>
                <a:spcPts val="0"/>
              </a:spcAft>
              <a:buNone/>
            </a:pPr>
            <a:r>
              <a:t/>
            </a:r>
            <a:endParaRPr/>
          </a:p>
          <a:p>
            <a:pPr indent="0" lvl="0" marL="0" rtl="0" algn="l">
              <a:spcBef>
                <a:spcPts val="0"/>
              </a:spcBef>
              <a:spcAft>
                <a:spcPts val="0"/>
              </a:spcAft>
              <a:buNone/>
            </a:pPr>
            <a:r>
              <a:rPr lang="it" u="sng">
                <a:solidFill>
                  <a:schemeClr val="hlink"/>
                </a:solidFill>
                <a:hlinkClick r:id="rId3"/>
              </a:rPr>
              <a:t>T1136.001 -  Create Account: Local Account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Naively, we can start our testing using with the classic net.exe </a:t>
            </a:r>
            <a:r>
              <a:rPr lang="it"/>
              <a:t>technique</a:t>
            </a:r>
            <a:r>
              <a:rPr lang="it"/>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22" name="Google Shape;1522;p46"/>
          <p:cNvGraphicFramePr/>
          <p:nvPr/>
        </p:nvGraphicFramePr>
        <p:xfrm>
          <a:off x="952500" y="2646700"/>
          <a:ext cx="3000000" cy="3000000"/>
        </p:xfrm>
        <a:graphic>
          <a:graphicData uri="http://schemas.openxmlformats.org/drawingml/2006/table">
            <a:tbl>
              <a:tblPr>
                <a:noFill/>
                <a:tableStyleId>{9C06F4E3-6A18-4EA2-9778-2F42A8E80273}</a:tableStyleId>
              </a:tblPr>
              <a:tblGrid>
                <a:gridCol w="7239000"/>
              </a:tblGrid>
              <a:tr h="321250">
                <a:tc>
                  <a:txBody>
                    <a:bodyPr/>
                    <a:lstStyle/>
                    <a:p>
                      <a:pPr indent="0" lvl="0" marL="0" rtl="0" algn="l">
                        <a:spcBef>
                          <a:spcPts val="0"/>
                        </a:spcBef>
                        <a:spcAft>
                          <a:spcPts val="0"/>
                        </a:spcAft>
                        <a:buNone/>
                      </a:pPr>
                      <a:r>
                        <a:rPr lang="it">
                          <a:solidFill>
                            <a:srgbClr val="191919"/>
                          </a:solidFill>
                          <a:latin typeface="IBM Plex Mono"/>
                          <a:ea typeface="IBM Plex Mono"/>
                          <a:cs typeface="IBM Plex Mono"/>
                          <a:sym typeface="IBM Plex Mono"/>
                        </a:rPr>
                        <a:t>Invoke-AtomicTest T1136.001 -TestNumbers 4</a:t>
                      </a:r>
                      <a:endParaRPr>
                        <a:latin typeface="IBM Plex Mono"/>
                        <a:ea typeface="IBM Plex Mono"/>
                        <a:cs typeface="IBM Plex Mono"/>
                        <a:sym typeface="IBM Plex Mono"/>
                      </a:endParaRPr>
                    </a:p>
                  </a:txBody>
                  <a:tcPr marT="91425" marB="91425" marR="91425" marL="91425">
                    <a:solidFill>
                      <a:schemeClr val="accent2"/>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Perceptual Bypass</a:t>
            </a:r>
            <a:endParaRPr/>
          </a:p>
        </p:txBody>
      </p:sp>
      <p:sp>
        <p:nvSpPr>
          <p:cNvPr id="1528" name="Google Shape;1528;p47"/>
          <p:cNvSpPr txBox="1"/>
          <p:nvPr>
            <p:ph idx="1" type="body"/>
          </p:nvPr>
        </p:nvSpPr>
        <p:spPr>
          <a:xfrm>
            <a:off x="720000" y="1139550"/>
            <a:ext cx="6973500" cy="13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can see that elastic can easily detect this. </a:t>
            </a:r>
            <a:endParaRPr/>
          </a:p>
          <a:p>
            <a:pPr indent="0" lvl="0" marL="0" rtl="0" algn="l">
              <a:spcBef>
                <a:spcPts val="0"/>
              </a:spcBef>
              <a:spcAft>
                <a:spcPts val="0"/>
              </a:spcAft>
              <a:buNone/>
            </a:pPr>
            <a:r>
              <a:rPr lang="it"/>
              <a:t>CROWD: How come? We just said that it does not have telemetry for this! Are you lying to us??? </a:t>
            </a:r>
            <a:endParaRPr/>
          </a:p>
        </p:txBody>
      </p:sp>
      <p:pic>
        <p:nvPicPr>
          <p:cNvPr id="1529" name="Google Shape;1529;p47"/>
          <p:cNvPicPr preferRelativeResize="0"/>
          <p:nvPr/>
        </p:nvPicPr>
        <p:blipFill rotWithShape="1">
          <a:blip r:embed="rId3">
            <a:alphaModFix/>
          </a:blip>
          <a:srcRect b="0" l="16680" r="0" t="0"/>
          <a:stretch/>
        </p:blipFill>
        <p:spPr>
          <a:xfrm>
            <a:off x="720000" y="2234475"/>
            <a:ext cx="5263076" cy="2299125"/>
          </a:xfrm>
          <a:prstGeom prst="rect">
            <a:avLst/>
          </a:prstGeom>
          <a:noFill/>
          <a:ln>
            <a:noFill/>
          </a:ln>
        </p:spPr>
      </p:pic>
      <p:pic>
        <p:nvPicPr>
          <p:cNvPr id="1530" name="Google Shape;1530;p47"/>
          <p:cNvPicPr preferRelativeResize="0"/>
          <p:nvPr/>
        </p:nvPicPr>
        <p:blipFill>
          <a:blip r:embed="rId4">
            <a:alphaModFix/>
          </a:blip>
          <a:stretch>
            <a:fillRect/>
          </a:stretch>
        </p:blipFill>
        <p:spPr>
          <a:xfrm>
            <a:off x="6288200" y="2234475"/>
            <a:ext cx="2252200" cy="175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Perceptual Bypass</a:t>
            </a:r>
            <a:endParaRPr/>
          </a:p>
          <a:p>
            <a:pPr indent="0" lvl="0" marL="0" rtl="0" algn="l">
              <a:spcBef>
                <a:spcPts val="0"/>
              </a:spcBef>
              <a:spcAft>
                <a:spcPts val="0"/>
              </a:spcAft>
              <a:buNone/>
            </a:pPr>
            <a:r>
              <a:t/>
            </a:r>
            <a:endParaRPr/>
          </a:p>
        </p:txBody>
      </p:sp>
      <p:sp>
        <p:nvSpPr>
          <p:cNvPr id="1536" name="Google Shape;1536;p48"/>
          <p:cNvSpPr txBox="1"/>
          <p:nvPr>
            <p:ph idx="1" type="body"/>
          </p:nvPr>
        </p:nvSpPr>
        <p:spPr>
          <a:xfrm>
            <a:off x="720000" y="1139548"/>
            <a:ext cx="7704000" cy="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Looking at the detection rule that triggered, we can see that it relied on process creation events to detect the creation of a new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But is it the only way to create a user? </a:t>
            </a:r>
            <a:endParaRPr/>
          </a:p>
          <a:p>
            <a:pPr indent="0" lvl="0" marL="0" rtl="0" algn="l">
              <a:spcBef>
                <a:spcPts val="0"/>
              </a:spcBef>
              <a:spcAft>
                <a:spcPts val="0"/>
              </a:spcAft>
              <a:buNone/>
            </a:pPr>
            <a:r>
              <a:t/>
            </a:r>
            <a:endParaRPr/>
          </a:p>
        </p:txBody>
      </p:sp>
      <p:pic>
        <p:nvPicPr>
          <p:cNvPr id="1537" name="Google Shape;1537;p48"/>
          <p:cNvPicPr preferRelativeResize="0"/>
          <p:nvPr/>
        </p:nvPicPr>
        <p:blipFill>
          <a:blip r:embed="rId3">
            <a:alphaModFix/>
          </a:blip>
          <a:stretch>
            <a:fillRect/>
          </a:stretch>
        </p:blipFill>
        <p:spPr>
          <a:xfrm>
            <a:off x="3064100" y="2280675"/>
            <a:ext cx="3015800" cy="2422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Perceptual Bypass</a:t>
            </a:r>
            <a:endParaRPr/>
          </a:p>
          <a:p>
            <a:pPr indent="0" lvl="0" marL="0" rtl="0" algn="l">
              <a:spcBef>
                <a:spcPts val="0"/>
              </a:spcBef>
              <a:spcAft>
                <a:spcPts val="0"/>
              </a:spcAft>
              <a:buNone/>
            </a:pPr>
            <a:r>
              <a:t/>
            </a:r>
            <a:endParaRPr/>
          </a:p>
        </p:txBody>
      </p:sp>
      <p:sp>
        <p:nvSpPr>
          <p:cNvPr id="1543" name="Google Shape;1543;p49"/>
          <p:cNvSpPr txBox="1"/>
          <p:nvPr>
            <p:ph idx="1" type="body"/>
          </p:nvPr>
        </p:nvSpPr>
        <p:spPr>
          <a:xfrm>
            <a:off x="720000" y="1139550"/>
            <a:ext cx="6791400" cy="3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 understand that, we will leverage </a:t>
            </a:r>
            <a:r>
              <a:rPr lang="it"/>
              <a:t>the</a:t>
            </a:r>
            <a:r>
              <a:rPr lang="it"/>
              <a:t> </a:t>
            </a:r>
            <a:r>
              <a:rPr lang="it" u="sng">
                <a:solidFill>
                  <a:schemeClr val="hlink"/>
                </a:solidFill>
                <a:hlinkClick r:id="rId3"/>
              </a:rPr>
              <a:t>Capability Abstraction</a:t>
            </a:r>
            <a:r>
              <a:rPr lang="it"/>
              <a:t> framework by SpecterOps.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the framework tells us is that each capability ultimately has a “base condition” that should be met to perform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44" name="Google Shape;1544;p49"/>
          <p:cNvPicPr preferRelativeResize="0"/>
          <p:nvPr/>
        </p:nvPicPr>
        <p:blipFill>
          <a:blip r:embed="rId4">
            <a:alphaModFix/>
          </a:blip>
          <a:stretch>
            <a:fillRect/>
          </a:stretch>
        </p:blipFill>
        <p:spPr>
          <a:xfrm>
            <a:off x="2264954" y="2489977"/>
            <a:ext cx="4614099" cy="2214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Perceptual Bypass</a:t>
            </a:r>
            <a:endParaRPr/>
          </a:p>
          <a:p>
            <a:pPr indent="0" lvl="0" marL="0" rtl="0" algn="l">
              <a:spcBef>
                <a:spcPts val="0"/>
              </a:spcBef>
              <a:spcAft>
                <a:spcPts val="0"/>
              </a:spcAft>
              <a:buNone/>
            </a:pPr>
            <a:r>
              <a:t/>
            </a:r>
            <a:endParaRPr/>
          </a:p>
        </p:txBody>
      </p:sp>
      <p:sp>
        <p:nvSpPr>
          <p:cNvPr id="1550" name="Google Shape;1550;p50"/>
          <p:cNvSpPr txBox="1"/>
          <p:nvPr>
            <p:ph idx="1" type="body"/>
          </p:nvPr>
        </p:nvSpPr>
        <p:spPr>
          <a:xfrm>
            <a:off x="720000" y="1139548"/>
            <a:ext cx="7704000" cy="8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Let’s analyse net.exe/net1.exe to see how a user is added to the local system.</a:t>
            </a:r>
            <a:endParaRPr/>
          </a:p>
          <a:p>
            <a:pPr indent="0" lvl="0" marL="0" rtl="0" algn="l">
              <a:spcBef>
                <a:spcPts val="0"/>
              </a:spcBef>
              <a:spcAft>
                <a:spcPts val="0"/>
              </a:spcAft>
              <a:buNone/>
            </a:pPr>
            <a:r>
              <a:rPr lang="it"/>
              <a:t>We can see that trough reversing, that the net1.exe utility uses the WinAPI NetUserAdd, we can then pivot trough ReactOs to see how it is implemented in details.</a:t>
            </a:r>
            <a:endParaRPr/>
          </a:p>
        </p:txBody>
      </p:sp>
      <p:pic>
        <p:nvPicPr>
          <p:cNvPr id="1551" name="Google Shape;1551;p50"/>
          <p:cNvPicPr preferRelativeResize="0"/>
          <p:nvPr/>
        </p:nvPicPr>
        <p:blipFill>
          <a:blip r:embed="rId3">
            <a:alphaModFix/>
          </a:blip>
          <a:stretch>
            <a:fillRect/>
          </a:stretch>
        </p:blipFill>
        <p:spPr>
          <a:xfrm>
            <a:off x="887875" y="2219000"/>
            <a:ext cx="4628674" cy="2726476"/>
          </a:xfrm>
          <a:prstGeom prst="rect">
            <a:avLst/>
          </a:prstGeom>
          <a:noFill/>
          <a:ln>
            <a:noFill/>
          </a:ln>
        </p:spPr>
      </p:pic>
      <p:pic>
        <p:nvPicPr>
          <p:cNvPr id="1552" name="Google Shape;1552;p50"/>
          <p:cNvPicPr preferRelativeResize="0"/>
          <p:nvPr/>
        </p:nvPicPr>
        <p:blipFill>
          <a:blip r:embed="rId4">
            <a:alphaModFix/>
          </a:blip>
          <a:stretch>
            <a:fillRect/>
          </a:stretch>
        </p:blipFill>
        <p:spPr>
          <a:xfrm>
            <a:off x="3847975" y="2437500"/>
            <a:ext cx="4628675" cy="22894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beacon&gt; whoami</a:t>
            </a:r>
            <a:endParaRPr/>
          </a:p>
        </p:txBody>
      </p:sp>
      <p:sp>
        <p:nvSpPr>
          <p:cNvPr id="1432" name="Google Shape;1432;p33"/>
          <p:cNvSpPr txBox="1"/>
          <p:nvPr>
            <p:ph idx="1" type="body"/>
          </p:nvPr>
        </p:nvSpPr>
        <p:spPr>
          <a:xfrm>
            <a:off x="720000" y="1139550"/>
            <a:ext cx="4650000" cy="32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Username:</a:t>
            </a:r>
            <a:r>
              <a:rPr lang="it"/>
              <a:t> Riccardo Ancarani</a:t>
            </a:r>
            <a:endParaRPr/>
          </a:p>
          <a:p>
            <a:pPr indent="0" lvl="0" marL="0" rtl="0" algn="l">
              <a:spcBef>
                <a:spcPts val="0"/>
              </a:spcBef>
              <a:spcAft>
                <a:spcPts val="0"/>
              </a:spcAft>
              <a:buNone/>
            </a:pPr>
            <a:r>
              <a:rPr b="1" lang="it"/>
              <a:t>Alias:</a:t>
            </a:r>
            <a:r>
              <a:rPr lang="it"/>
              <a:t> @dottor_morte</a:t>
            </a:r>
            <a:endParaRPr/>
          </a:p>
          <a:p>
            <a:pPr indent="0" lvl="0" marL="0" rtl="0" algn="l">
              <a:spcBef>
                <a:spcPts val="0"/>
              </a:spcBef>
              <a:spcAft>
                <a:spcPts val="0"/>
              </a:spcAft>
              <a:buNone/>
            </a:pPr>
            <a:r>
              <a:rPr b="1" lang="it"/>
              <a:t>Position:</a:t>
            </a:r>
            <a:r>
              <a:rPr lang="it"/>
              <a:t> Principal </a:t>
            </a:r>
            <a:r>
              <a:rPr lang="it"/>
              <a:t>Security</a:t>
            </a:r>
            <a:r>
              <a:rPr lang="it"/>
              <a:t> Consultant @ WithSecure</a:t>
            </a:r>
            <a:endParaRPr/>
          </a:p>
          <a:p>
            <a:pPr indent="0" lvl="0" marL="0" rtl="0" algn="l">
              <a:spcBef>
                <a:spcPts val="0"/>
              </a:spcBef>
              <a:spcAft>
                <a:spcPts val="0"/>
              </a:spcAft>
              <a:buNone/>
            </a:pPr>
            <a:r>
              <a:rPr b="1" lang="it"/>
              <a:t>Duties:</a:t>
            </a:r>
            <a:r>
              <a:rPr lang="it"/>
              <a:t> Lead of Attack Detection Services</a:t>
            </a:r>
            <a:endParaRPr/>
          </a:p>
        </p:txBody>
      </p:sp>
      <p:pic>
        <p:nvPicPr>
          <p:cNvPr id="1433" name="Google Shape;1433;p33"/>
          <p:cNvPicPr preferRelativeResize="0"/>
          <p:nvPr/>
        </p:nvPicPr>
        <p:blipFill rotWithShape="1">
          <a:blip r:embed="rId3">
            <a:alphaModFix/>
          </a:blip>
          <a:srcRect b="38373" l="0" r="0" t="6978"/>
          <a:stretch/>
        </p:blipFill>
        <p:spPr>
          <a:xfrm>
            <a:off x="5072475" y="1288250"/>
            <a:ext cx="3130350" cy="2566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Perceptual Bypass</a:t>
            </a:r>
            <a:endParaRPr/>
          </a:p>
          <a:p>
            <a:pPr indent="0" lvl="0" marL="0" rtl="0" algn="l">
              <a:spcBef>
                <a:spcPts val="0"/>
              </a:spcBef>
              <a:spcAft>
                <a:spcPts val="0"/>
              </a:spcAft>
              <a:buNone/>
            </a:pPr>
            <a:r>
              <a:t/>
            </a:r>
            <a:endParaRPr/>
          </a:p>
        </p:txBody>
      </p:sp>
      <p:sp>
        <p:nvSpPr>
          <p:cNvPr id="1558" name="Google Shape;1558;p51"/>
          <p:cNvSpPr txBox="1"/>
          <p:nvPr>
            <p:ph idx="1" type="body"/>
          </p:nvPr>
        </p:nvSpPr>
        <p:spPr>
          <a:xfrm>
            <a:off x="720000" y="1139551"/>
            <a:ext cx="7704000" cy="4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59" name="Google Shape;1559;p51"/>
          <p:cNvPicPr preferRelativeResize="0"/>
          <p:nvPr/>
        </p:nvPicPr>
        <p:blipFill>
          <a:blip r:embed="rId3">
            <a:alphaModFix/>
          </a:blip>
          <a:stretch>
            <a:fillRect/>
          </a:stretch>
        </p:blipFill>
        <p:spPr>
          <a:xfrm>
            <a:off x="2667027" y="1672675"/>
            <a:ext cx="3809924" cy="251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Perceptual Bypass</a:t>
            </a:r>
            <a:endParaRPr/>
          </a:p>
          <a:p>
            <a:pPr indent="0" lvl="0" marL="0" rtl="0" algn="l">
              <a:spcBef>
                <a:spcPts val="0"/>
              </a:spcBef>
              <a:spcAft>
                <a:spcPts val="0"/>
              </a:spcAft>
              <a:buNone/>
            </a:pPr>
            <a:r>
              <a:t/>
            </a:r>
            <a:endParaRPr/>
          </a:p>
        </p:txBody>
      </p:sp>
      <p:sp>
        <p:nvSpPr>
          <p:cNvPr id="1565" name="Google Shape;1565;p52"/>
          <p:cNvSpPr txBox="1"/>
          <p:nvPr>
            <p:ph idx="1" type="body"/>
          </p:nvPr>
        </p:nvSpPr>
        <p:spPr>
          <a:xfrm>
            <a:off x="720000" y="1139548"/>
            <a:ext cx="7704000" cy="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This means that if we somehow add a user using the lowest </a:t>
            </a:r>
            <a:r>
              <a:rPr lang="it"/>
              <a:t>protocol</a:t>
            </a:r>
            <a:r>
              <a:rPr lang="it"/>
              <a:t> in the chain, we might have </a:t>
            </a:r>
            <a:r>
              <a:rPr lang="it"/>
              <a:t>better</a:t>
            </a:r>
            <a:r>
              <a:rPr lang="it"/>
              <a:t> chances of evading that detection. Let’s try with rpcclient and leveraging the SAMR protocol directly: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This time, no detections from Elastic!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No telemetry = No detections</a:t>
            </a:r>
            <a:endParaRPr/>
          </a:p>
          <a:p>
            <a:pPr indent="0" lvl="0" marL="0" rtl="0" algn="l">
              <a:spcBef>
                <a:spcPts val="0"/>
              </a:spcBef>
              <a:spcAft>
                <a:spcPts val="0"/>
              </a:spcAft>
              <a:buNone/>
            </a:pPr>
            <a:r>
              <a:t/>
            </a:r>
            <a:endParaRPr/>
          </a:p>
        </p:txBody>
      </p:sp>
      <p:graphicFrame>
        <p:nvGraphicFramePr>
          <p:cNvPr id="1566" name="Google Shape;1566;p52"/>
          <p:cNvGraphicFramePr/>
          <p:nvPr/>
        </p:nvGraphicFramePr>
        <p:xfrm>
          <a:off x="952500" y="2161375"/>
          <a:ext cx="3000000" cy="3000000"/>
        </p:xfrm>
        <a:graphic>
          <a:graphicData uri="http://schemas.openxmlformats.org/drawingml/2006/table">
            <a:tbl>
              <a:tblPr>
                <a:noFill/>
                <a:tableStyleId>{9C06F4E3-6A18-4EA2-9778-2F42A8E80273}</a:tableStyleId>
              </a:tblPr>
              <a:tblGrid>
                <a:gridCol w="7239000"/>
              </a:tblGrid>
              <a:tr h="641625">
                <a:tc>
                  <a:txBody>
                    <a:bodyPr/>
                    <a:lstStyle/>
                    <a:p>
                      <a:pPr indent="0" lvl="0" marL="0" rtl="0" algn="l">
                        <a:spcBef>
                          <a:spcPts val="0"/>
                        </a:spcBef>
                        <a:spcAft>
                          <a:spcPts val="0"/>
                        </a:spcAft>
                        <a:buNone/>
                      </a:pPr>
                      <a:r>
                        <a:rPr lang="it">
                          <a:latin typeface="IBM Plex Mono"/>
                          <a:ea typeface="IBM Plex Mono"/>
                          <a:cs typeface="IBM Plex Mono"/>
                          <a:sym typeface="IBM Plex Mono"/>
                        </a:rPr>
                        <a:t>rpcclient -U "administrator%1qazxsw2.." 192.168.182.163 -c "createdomuser lowpriv3"</a:t>
                      </a:r>
                      <a:endParaRPr>
                        <a:latin typeface="IBM Plex Mono"/>
                        <a:ea typeface="IBM Plex Mono"/>
                        <a:cs typeface="IBM Plex Mono"/>
                        <a:sym typeface="IBM Plex Mono"/>
                      </a:endParaRPr>
                    </a:p>
                  </a:txBody>
                  <a:tcPr marT="91425" marB="91425" marR="91425" marL="91425">
                    <a:solidFill>
                      <a:schemeClr val="accent2"/>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Perceptual Bypass</a:t>
            </a:r>
            <a:endParaRPr/>
          </a:p>
          <a:p>
            <a:pPr indent="0" lvl="0" marL="0" rtl="0" algn="l">
              <a:spcBef>
                <a:spcPts val="0"/>
              </a:spcBef>
              <a:spcAft>
                <a:spcPts val="0"/>
              </a:spcAft>
              <a:buNone/>
            </a:pPr>
            <a:r>
              <a:t/>
            </a:r>
            <a:endParaRPr/>
          </a:p>
        </p:txBody>
      </p:sp>
      <p:sp>
        <p:nvSpPr>
          <p:cNvPr id="1572" name="Google Shape;1572;p53"/>
          <p:cNvSpPr txBox="1"/>
          <p:nvPr>
            <p:ph idx="1" type="body"/>
          </p:nvPr>
        </p:nvSpPr>
        <p:spPr>
          <a:xfrm>
            <a:off x="720000" y="1139548"/>
            <a:ext cx="7704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Not all the hope is lost, Windows provides </a:t>
            </a:r>
            <a:r>
              <a:rPr lang="it"/>
              <a:t>built in</a:t>
            </a:r>
            <a:r>
              <a:rPr lang="it"/>
              <a:t> telemetry that only needs to be enabled using the appropriate audit policies. This will generate events in the eventlog that can then be collected and forwarded to a SIEM:</a:t>
            </a:r>
            <a:endParaRPr/>
          </a:p>
        </p:txBody>
      </p:sp>
      <p:pic>
        <p:nvPicPr>
          <p:cNvPr id="1573" name="Google Shape;1573;p53"/>
          <p:cNvPicPr preferRelativeResize="0"/>
          <p:nvPr/>
        </p:nvPicPr>
        <p:blipFill rotWithShape="1">
          <a:blip r:embed="rId3">
            <a:alphaModFix/>
          </a:blip>
          <a:srcRect b="28136" l="40994" r="27064" t="33826"/>
          <a:stretch/>
        </p:blipFill>
        <p:spPr>
          <a:xfrm>
            <a:off x="5178875" y="2366575"/>
            <a:ext cx="3245123" cy="2415251"/>
          </a:xfrm>
          <a:prstGeom prst="rect">
            <a:avLst/>
          </a:prstGeom>
          <a:noFill/>
          <a:ln cap="flat" cmpd="sng" w="19050">
            <a:solidFill>
              <a:schemeClr val="dk2"/>
            </a:solidFill>
            <a:prstDash val="solid"/>
            <a:round/>
            <a:headEnd len="sm" w="sm" type="none"/>
            <a:tailEnd len="sm" w="sm" type="none"/>
          </a:ln>
        </p:spPr>
      </p:pic>
      <p:graphicFrame>
        <p:nvGraphicFramePr>
          <p:cNvPr id="1574" name="Google Shape;1574;p53"/>
          <p:cNvGraphicFramePr/>
          <p:nvPr/>
        </p:nvGraphicFramePr>
        <p:xfrm>
          <a:off x="811425" y="2854000"/>
          <a:ext cx="3000000" cy="3000000"/>
        </p:xfrm>
        <a:graphic>
          <a:graphicData uri="http://schemas.openxmlformats.org/drawingml/2006/table">
            <a:tbl>
              <a:tblPr>
                <a:noFill/>
                <a:tableStyleId>{9C06F4E3-6A18-4EA2-9778-2F42A8E80273}</a:tableStyleId>
              </a:tblPr>
              <a:tblGrid>
                <a:gridCol w="3948950"/>
              </a:tblGrid>
              <a:tr h="381000">
                <a:tc>
                  <a:txBody>
                    <a:bodyPr/>
                    <a:lstStyle/>
                    <a:p>
                      <a:pPr indent="0" lvl="0" marL="0" rtl="0" algn="l">
                        <a:spcBef>
                          <a:spcPts val="0"/>
                        </a:spcBef>
                        <a:spcAft>
                          <a:spcPts val="0"/>
                        </a:spcAft>
                        <a:buNone/>
                      </a:pPr>
                      <a:r>
                        <a:rPr lang="it">
                          <a:solidFill>
                            <a:srgbClr val="191919"/>
                          </a:solidFill>
                          <a:latin typeface="IBM Plex Mono"/>
                          <a:ea typeface="IBM Plex Mono"/>
                          <a:cs typeface="IBM Plex Mono"/>
                          <a:sym typeface="IBM Plex Mono"/>
                        </a:rPr>
                        <a:t>auditpol /set /subcategory:"User Account Management" /success:enable</a:t>
                      </a:r>
                      <a:endParaRPr>
                        <a:latin typeface="IBM Plex Mono"/>
                        <a:ea typeface="IBM Plex Mono"/>
                        <a:cs typeface="IBM Plex Mono"/>
                        <a:sym typeface="IBM Plex Mono"/>
                      </a:endParaRPr>
                    </a:p>
                  </a:txBody>
                  <a:tcPr marT="91425" marB="91425" marR="91425" marL="91425">
                    <a:solidFill>
                      <a:schemeClr val="accent2"/>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Perceptual Bypass</a:t>
            </a:r>
            <a:endParaRPr/>
          </a:p>
          <a:p>
            <a:pPr indent="0" lvl="0" marL="0" rtl="0" algn="l">
              <a:spcBef>
                <a:spcPts val="0"/>
              </a:spcBef>
              <a:spcAft>
                <a:spcPts val="0"/>
              </a:spcAft>
              <a:buNone/>
            </a:pPr>
            <a:r>
              <a:t/>
            </a:r>
            <a:endParaRPr/>
          </a:p>
        </p:txBody>
      </p:sp>
      <p:sp>
        <p:nvSpPr>
          <p:cNvPr id="1580" name="Google Shape;1580;p54"/>
          <p:cNvSpPr txBox="1"/>
          <p:nvPr>
            <p:ph idx="1" type="body"/>
          </p:nvPr>
        </p:nvSpPr>
        <p:spPr>
          <a:xfrm>
            <a:off x="1423625" y="1801500"/>
            <a:ext cx="6103800" cy="15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it"/>
              <a:t>EDRs are not a silver bullet, they require extensive tuning and testing to meet a company’s security goals.</a:t>
            </a:r>
            <a:endParaRPr i="1"/>
          </a:p>
          <a:p>
            <a:pPr indent="0" lvl="0" marL="0" rtl="0" algn="ctr">
              <a:spcBef>
                <a:spcPts val="0"/>
              </a:spcBef>
              <a:spcAft>
                <a:spcPts val="0"/>
              </a:spcAft>
              <a:buNone/>
            </a:pPr>
            <a:r>
              <a:t/>
            </a:r>
            <a:endParaRPr i="1"/>
          </a:p>
          <a:p>
            <a:pPr indent="0" lvl="0" marL="0" rtl="0" algn="ctr">
              <a:spcBef>
                <a:spcPts val="0"/>
              </a:spcBef>
              <a:spcAft>
                <a:spcPts val="0"/>
              </a:spcAft>
              <a:buNone/>
            </a:pPr>
            <a:r>
              <a:rPr i="1" lang="it"/>
              <a:t>Also, please do not rely on MITRE ATT&amp;CK IDs for coverage!</a:t>
            </a:r>
            <a:endParaRPr i="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Logical Bypass</a:t>
            </a:r>
            <a:endParaRPr/>
          </a:p>
        </p:txBody>
      </p:sp>
      <p:sp>
        <p:nvSpPr>
          <p:cNvPr id="1586" name="Google Shape;1586;p55"/>
          <p:cNvSpPr txBox="1"/>
          <p:nvPr>
            <p:ph idx="1" type="body"/>
          </p:nvPr>
        </p:nvSpPr>
        <p:spPr>
          <a:xfrm>
            <a:off x="720000" y="1139550"/>
            <a:ext cx="7762800" cy="31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 logical bypass aims at exploiting a flaw in the </a:t>
            </a:r>
            <a:r>
              <a:rPr b="1" lang="it"/>
              <a:t>implementation logic</a:t>
            </a:r>
            <a:r>
              <a:rPr lang="it"/>
              <a:t> of a detection rule.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Let’s see an example with </a:t>
            </a:r>
            <a:r>
              <a:rPr lang="it" u="sng">
                <a:solidFill>
                  <a:schemeClr val="dk1"/>
                </a:solidFill>
                <a:hlinkClick r:id="rId3">
                  <a:extLst>
                    <a:ext uri="{A12FA001-AC4F-418D-AE19-62706E023703}">
                      <ahyp:hlinkClr val="tx"/>
                    </a:ext>
                  </a:extLst>
                </a:hlinkClick>
              </a:rPr>
              <a:t>Scheduled Task by a Low Reputation Process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i="1"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Logical Bypass Task Scheduler</a:t>
            </a:r>
            <a:endParaRPr/>
          </a:p>
        </p:txBody>
      </p:sp>
      <p:sp>
        <p:nvSpPr>
          <p:cNvPr id="1592" name="Google Shape;1592;p56"/>
          <p:cNvSpPr txBox="1"/>
          <p:nvPr>
            <p:ph idx="1" type="body"/>
          </p:nvPr>
        </p:nvSpPr>
        <p:spPr>
          <a:xfrm>
            <a:off x="720000" y="1139550"/>
            <a:ext cx="7104300" cy="31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u="sng">
                <a:solidFill>
                  <a:schemeClr val="hlink"/>
                </a:solidFill>
                <a:hlinkClick r:id="rId3"/>
              </a:rPr>
              <a:t>Scheduled Task by a Low Reputation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it" sz="1000">
                <a:latin typeface="IBM Plex Mono"/>
                <a:ea typeface="IBM Plex Mono"/>
                <a:cs typeface="IBM Plex Mono"/>
                <a:sym typeface="IBM Plex Mono"/>
              </a:rPr>
              <a:t>sequence with maxspan=5m</a:t>
            </a:r>
            <a:endParaRPr sz="1000">
              <a:latin typeface="IBM Plex Mono"/>
              <a:ea typeface="IBM Plex Mono"/>
              <a:cs typeface="IBM Plex Mono"/>
              <a:sym typeface="IBM Plex Mono"/>
            </a:endParaRPr>
          </a:p>
          <a:p>
            <a:pPr indent="0" lvl="0" marL="0" rtl="0" algn="l">
              <a:spcBef>
                <a:spcPts val="0"/>
              </a:spcBef>
              <a:spcAft>
                <a:spcPts val="0"/>
              </a:spcAft>
              <a:buNone/>
            </a:pPr>
            <a:r>
              <a:rPr lang="it" sz="1000">
                <a:latin typeface="IBM Plex Mono"/>
                <a:ea typeface="IBM Plex Mono"/>
                <a:cs typeface="IBM Plex Mono"/>
                <a:sym typeface="IBM Plex Mono"/>
              </a:rPr>
              <a:t> [process where event.action == "start" and</a:t>
            </a:r>
            <a:endParaRPr sz="1000">
              <a:latin typeface="IBM Plex Mono"/>
              <a:ea typeface="IBM Plex Mono"/>
              <a:cs typeface="IBM Plex Mono"/>
              <a:sym typeface="IBM Plex Mono"/>
            </a:endParaRPr>
          </a:p>
          <a:p>
            <a:pPr indent="0" lvl="0" marL="0" rtl="0" algn="l">
              <a:spcBef>
                <a:spcPts val="0"/>
              </a:spcBef>
              <a:spcAft>
                <a:spcPts val="0"/>
              </a:spcAft>
              <a:buNone/>
            </a:pPr>
            <a:r>
              <a:rPr lang="it" sz="1000">
                <a:latin typeface="IBM Plex Mono"/>
                <a:ea typeface="IBM Plex Mono"/>
                <a:cs typeface="IBM Plex Mono"/>
                <a:sym typeface="IBM Plex Mono"/>
              </a:rPr>
              <a:t>  (process.Ext.relative_file_creation_time &lt;= 1800 or process.Ext.relative_file_name_modify_time &lt;= 1800) and</a:t>
            </a:r>
            <a:endParaRPr sz="1000">
              <a:latin typeface="IBM Plex Mono"/>
              <a:ea typeface="IBM Plex Mono"/>
              <a:cs typeface="IBM Plex Mono"/>
              <a:sym typeface="IBM Plex Mono"/>
            </a:endParaRPr>
          </a:p>
          <a:p>
            <a:pPr indent="0" lvl="0" marL="0" rtl="0" algn="l">
              <a:spcBef>
                <a:spcPts val="0"/>
              </a:spcBef>
              <a:spcAft>
                <a:spcPts val="0"/>
              </a:spcAft>
              <a:buNone/>
            </a:pPr>
            <a:r>
              <a:rPr lang="it" sz="1000">
                <a:latin typeface="IBM Plex Mono"/>
                <a:ea typeface="IBM Plex Mono"/>
                <a:cs typeface="IBM Plex Mono"/>
                <a:sym typeface="IBM Plex Mono"/>
              </a:rPr>
              <a:t>  (process.code_signature.trusted == false or process.code_signature.exists == false) and</a:t>
            </a:r>
            <a:endParaRPr sz="1000">
              <a:latin typeface="IBM Plex Mono"/>
              <a:ea typeface="IBM Plex Mono"/>
              <a:cs typeface="IBM Plex Mono"/>
              <a:sym typeface="IBM Plex Mono"/>
            </a:endParaRPr>
          </a:p>
          <a:p>
            <a:pPr indent="0" lvl="0" marL="0" rtl="0" algn="l">
              <a:spcBef>
                <a:spcPts val="0"/>
              </a:spcBef>
              <a:spcAft>
                <a:spcPts val="0"/>
              </a:spcAft>
              <a:buNone/>
            </a:pPr>
            <a:r>
              <a:rPr lang="it" sz="1000">
                <a:latin typeface="IBM Plex Mono"/>
                <a:ea typeface="IBM Plex Mono"/>
                <a:cs typeface="IBM Plex Mono"/>
                <a:sym typeface="IBM Plex Mono"/>
              </a:rPr>
              <a:t>  not process.code_signature.status : "errorCode_endpoint*"] by process.entity_id</a:t>
            </a:r>
            <a:endParaRPr sz="1000">
              <a:latin typeface="IBM Plex Mono"/>
              <a:ea typeface="IBM Plex Mono"/>
              <a:cs typeface="IBM Plex Mono"/>
              <a:sym typeface="IBM Plex Mono"/>
            </a:endParaRPr>
          </a:p>
          <a:p>
            <a:pPr indent="0" lvl="0" marL="0" rtl="0" algn="l">
              <a:spcBef>
                <a:spcPts val="0"/>
              </a:spcBef>
              <a:spcAft>
                <a:spcPts val="0"/>
              </a:spcAft>
              <a:buNone/>
            </a:pPr>
            <a:r>
              <a:rPr lang="it" sz="1000">
                <a:latin typeface="IBM Plex Mono"/>
                <a:ea typeface="IBM Plex Mono"/>
                <a:cs typeface="IBM Plex Mono"/>
                <a:sym typeface="IBM Plex Mono"/>
              </a:rPr>
              <a:t> [</a:t>
            </a:r>
            <a:r>
              <a:rPr b="1" lang="it" sz="1000">
                <a:latin typeface="IBM Plex Mono"/>
                <a:ea typeface="IBM Plex Mono"/>
                <a:cs typeface="IBM Plex Mono"/>
                <a:sym typeface="IBM Plex Mono"/>
              </a:rPr>
              <a:t>file where event.action : "creation" and process.name : "svchost.exe" and</a:t>
            </a:r>
            <a:endParaRPr b="1" sz="1000">
              <a:latin typeface="IBM Plex Mono"/>
              <a:ea typeface="IBM Plex Mono"/>
              <a:cs typeface="IBM Plex Mono"/>
              <a:sym typeface="IBM Plex Mono"/>
            </a:endParaRPr>
          </a:p>
          <a:p>
            <a:pPr indent="0" lvl="0" marL="0" rtl="0" algn="l">
              <a:spcBef>
                <a:spcPts val="0"/>
              </a:spcBef>
              <a:spcAft>
                <a:spcPts val="0"/>
              </a:spcAft>
              <a:buNone/>
            </a:pPr>
            <a:r>
              <a:rPr b="1" lang="it" sz="1000">
                <a:latin typeface="IBM Plex Mono"/>
                <a:ea typeface="IBM Plex Mono"/>
                <a:cs typeface="IBM Plex Mono"/>
                <a:sym typeface="IBM Plex Mono"/>
              </a:rPr>
              <a:t>  file.path : ("?:\\Windows\\Tasks\\*", "?:\\Windows\\System32\\Tasks\\*")</a:t>
            </a:r>
            <a:r>
              <a:rPr lang="it" sz="1000">
                <a:latin typeface="IBM Plex Mono"/>
                <a:ea typeface="IBM Plex Mono"/>
                <a:cs typeface="IBM Plex Mono"/>
                <a:sym typeface="IBM Plex Mono"/>
              </a:rPr>
              <a:t>] by Effective_process.entity_id</a:t>
            </a:r>
            <a:endParaRPr sz="1000">
              <a:latin typeface="IBM Plex Mono"/>
              <a:ea typeface="IBM Plex Mono"/>
              <a:cs typeface="IBM Plex Mono"/>
              <a:sym typeface="IBM Plex Mono"/>
            </a:endParaRPr>
          </a:p>
        </p:txBody>
      </p:sp>
      <p:sp>
        <p:nvSpPr>
          <p:cNvPr id="1593" name="Google Shape;1593;p56"/>
          <p:cNvSpPr txBox="1"/>
          <p:nvPr/>
        </p:nvSpPr>
        <p:spPr>
          <a:xfrm>
            <a:off x="785075" y="3318175"/>
            <a:ext cx="693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1"/>
                </a:solidFill>
                <a:latin typeface="Poppins"/>
                <a:ea typeface="Poppins"/>
                <a:cs typeface="Poppins"/>
                <a:sym typeface="Poppins"/>
              </a:rPr>
              <a:t>During the detection engineering process, the analyst identified the following </a:t>
            </a:r>
            <a:r>
              <a:rPr b="1" lang="it">
                <a:solidFill>
                  <a:schemeClr val="dk1"/>
                </a:solidFill>
                <a:latin typeface="Poppins"/>
                <a:ea typeface="Poppins"/>
                <a:cs typeface="Poppins"/>
                <a:sym typeface="Poppins"/>
              </a:rPr>
              <a:t>base condition</a:t>
            </a:r>
            <a:r>
              <a:rPr lang="it">
                <a:solidFill>
                  <a:schemeClr val="dk1"/>
                </a:solidFill>
                <a:latin typeface="Poppins"/>
                <a:ea typeface="Poppins"/>
                <a:cs typeface="Poppins"/>
                <a:sym typeface="Poppins"/>
              </a:rPr>
              <a:t>: If a scheduled task is created, then the following file creation event will also be present.</a:t>
            </a:r>
            <a:endParaRPr>
              <a:solidFill>
                <a:schemeClr val="dk1"/>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Logical Bypass Task Scheduler</a:t>
            </a:r>
            <a:endParaRPr/>
          </a:p>
          <a:p>
            <a:pPr indent="0" lvl="0" marL="0" rtl="0" algn="l">
              <a:spcBef>
                <a:spcPts val="0"/>
              </a:spcBef>
              <a:spcAft>
                <a:spcPts val="0"/>
              </a:spcAft>
              <a:buNone/>
            </a:pPr>
            <a:r>
              <a:t/>
            </a:r>
            <a:endParaRPr/>
          </a:p>
        </p:txBody>
      </p:sp>
      <p:sp>
        <p:nvSpPr>
          <p:cNvPr id="1599" name="Google Shape;1599;p57"/>
          <p:cNvSpPr txBox="1"/>
          <p:nvPr>
            <p:ph idx="1" type="body"/>
          </p:nvPr>
        </p:nvSpPr>
        <p:spPr>
          <a:xfrm>
            <a:off x="720000" y="1139550"/>
            <a:ext cx="3713400" cy="21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a:t>
            </a:r>
            <a:r>
              <a:rPr b="1" lang="it"/>
              <a:t>logic </a:t>
            </a:r>
            <a:r>
              <a:rPr lang="it"/>
              <a:t>implemented by the analyst presents a </a:t>
            </a:r>
            <a:r>
              <a:rPr b="1" lang="it"/>
              <a:t>flaw</a:t>
            </a:r>
            <a:r>
              <a:rPr lang="it"/>
              <a:t>. In fact, the previously identified base condition for task creation is not correct.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This means that tasks can be deployed without creating files in C:\windows\tasks.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it" u="sng">
                <a:solidFill>
                  <a:schemeClr val="hlink"/>
                </a:solidFill>
                <a:hlinkClick r:id="rId3"/>
              </a:rPr>
              <a:t>Our in-depth research</a:t>
            </a:r>
            <a:r>
              <a:rPr lang="it"/>
              <a:t> showed which events are - in our view - a comprehensive base condition.</a:t>
            </a:r>
            <a:endParaRPr/>
          </a:p>
        </p:txBody>
      </p:sp>
      <p:pic>
        <p:nvPicPr>
          <p:cNvPr id="1600" name="Google Shape;1600;p57"/>
          <p:cNvPicPr preferRelativeResize="0"/>
          <p:nvPr/>
        </p:nvPicPr>
        <p:blipFill rotWithShape="1">
          <a:blip r:embed="rId4">
            <a:alphaModFix/>
          </a:blip>
          <a:srcRect b="0" l="0" r="7527" t="0"/>
          <a:stretch/>
        </p:blipFill>
        <p:spPr>
          <a:xfrm>
            <a:off x="4971500" y="1533150"/>
            <a:ext cx="3533274" cy="1898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Configuration Bypass</a:t>
            </a:r>
            <a:endParaRPr/>
          </a:p>
        </p:txBody>
      </p:sp>
      <p:sp>
        <p:nvSpPr>
          <p:cNvPr id="1606" name="Google Shape;1606;p58"/>
          <p:cNvSpPr txBox="1"/>
          <p:nvPr>
            <p:ph idx="1" type="body"/>
          </p:nvPr>
        </p:nvSpPr>
        <p:spPr>
          <a:xfrm>
            <a:off x="720000" y="1139550"/>
            <a:ext cx="6759600" cy="3860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a:t>S</a:t>
            </a:r>
            <a:r>
              <a:rPr lang="it"/>
              <a:t>ensor </a:t>
            </a:r>
            <a:r>
              <a:rPr b="1" lang="it"/>
              <a:t>not configured</a:t>
            </a:r>
            <a:r>
              <a:rPr lang="it"/>
              <a:t> to capture certain events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On legacy systems some capabilities might not be available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EDRs are not plug and play, they do require a certain amount of configuration and tuning.</a:t>
            </a:r>
            <a:endParaRPr/>
          </a:p>
          <a:p>
            <a:pPr indent="-317500" lvl="1" marL="914400" rtl="0" algn="l">
              <a:spcBef>
                <a:spcPts val="0"/>
              </a:spcBef>
              <a:spcAft>
                <a:spcPts val="0"/>
              </a:spcAft>
              <a:buSzPts val="1400"/>
              <a:buChar char="○"/>
            </a:pPr>
            <a:r>
              <a:rPr lang="it"/>
              <a:t>Some features might be turned off due to mistakes or inability of the SOC to triage certain types of events.</a:t>
            </a:r>
            <a:endParaRPr/>
          </a:p>
          <a:p>
            <a:pPr indent="-317500" lvl="0" marL="457200" rtl="0" algn="l">
              <a:spcBef>
                <a:spcPts val="0"/>
              </a:spcBef>
              <a:spcAft>
                <a:spcPts val="0"/>
              </a:spcAft>
              <a:buSzPts val="1400"/>
              <a:buChar char="●"/>
            </a:pPr>
            <a:r>
              <a:rPr lang="it"/>
              <a:t>Whitelisted folders?</a:t>
            </a:r>
            <a:endParaRPr/>
          </a:p>
          <a:p>
            <a:pPr indent="-317500" lvl="1" marL="914400" rtl="0" algn="l">
              <a:spcBef>
                <a:spcPts val="0"/>
              </a:spcBef>
              <a:spcAft>
                <a:spcPts val="0"/>
              </a:spcAft>
              <a:buSzPts val="1400"/>
              <a:buChar char="○"/>
            </a:pPr>
            <a:r>
              <a:rPr lang="it" u="sng">
                <a:solidFill>
                  <a:schemeClr val="hlink"/>
                </a:solidFill>
                <a:hlinkClick r:id="rId3"/>
              </a:rPr>
              <a:t>TimeException</a:t>
            </a:r>
            <a:r>
              <a:rPr lang="it"/>
              <a:t> - conceptually shows how to identify whitelisted folders from a black box perspective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Bypass</a:t>
            </a:r>
            <a:endParaRPr/>
          </a:p>
        </p:txBody>
      </p:sp>
      <p:sp>
        <p:nvSpPr>
          <p:cNvPr id="1612" name="Google Shape;1612;p59"/>
          <p:cNvSpPr txBox="1"/>
          <p:nvPr>
            <p:ph idx="1" type="body"/>
          </p:nvPr>
        </p:nvSpPr>
        <p:spPr>
          <a:xfrm>
            <a:off x="720000" y="1139539"/>
            <a:ext cx="7704000" cy="36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bypasses exploit the </a:t>
            </a:r>
            <a:r>
              <a:rPr b="1" lang="it"/>
              <a:t>inability of a product to determine if an event is malicious or not</a:t>
            </a:r>
            <a:r>
              <a:rPr lang="it"/>
              <a:t>, despite being able to collect it. This </a:t>
            </a:r>
            <a:r>
              <a:rPr lang="it"/>
              <a:t>usually</a:t>
            </a:r>
            <a:r>
              <a:rPr lang="it"/>
              <a:t> stems from an event being so common that - in isolation - cannot be used alone to determine </a:t>
            </a:r>
            <a:r>
              <a:rPr lang="it"/>
              <a:t>whether</a:t>
            </a:r>
            <a:r>
              <a:rPr lang="it"/>
              <a:t> it’s bening or not.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Often implemented as filtering for events to lower the false positive rates.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Let’s take this example:</a:t>
            </a:r>
            <a:endParaRPr/>
          </a:p>
          <a:p>
            <a:pPr indent="0" lvl="0" marL="0" rtl="0" algn="l">
              <a:spcBef>
                <a:spcPts val="0"/>
              </a:spcBef>
              <a:spcAft>
                <a:spcPts val="0"/>
              </a:spcAft>
              <a:buNone/>
            </a:pPr>
            <a:r>
              <a:t/>
            </a:r>
            <a:endParaRPr/>
          </a:p>
          <a:p>
            <a:pPr indent="0" lvl="0" marL="0" rtl="0" algn="ctr">
              <a:spcBef>
                <a:spcPts val="0"/>
              </a:spcBef>
              <a:spcAft>
                <a:spcPts val="0"/>
              </a:spcAft>
              <a:buNone/>
            </a:pPr>
            <a:r>
              <a:rPr i="1" lang="it"/>
              <a:t>Elastic rule for unusual Windows native process performing LDAP activity </a:t>
            </a:r>
            <a:endParaRPr i="1"/>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60"/>
          <p:cNvSpPr txBox="1"/>
          <p:nvPr>
            <p:ph idx="1" type="body"/>
          </p:nvPr>
        </p:nvSpPr>
        <p:spPr>
          <a:xfrm>
            <a:off x="720000" y="1127975"/>
            <a:ext cx="7104300" cy="1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this scenario, we can circumvent the rule by identifying its potential weaknesses</a:t>
            </a:r>
            <a:endParaRPr/>
          </a:p>
        </p:txBody>
      </p:sp>
      <p:pic>
        <p:nvPicPr>
          <p:cNvPr id="1618" name="Google Shape;1618;p60"/>
          <p:cNvPicPr preferRelativeResize="0"/>
          <p:nvPr/>
        </p:nvPicPr>
        <p:blipFill>
          <a:blip r:embed="rId3">
            <a:alphaModFix/>
          </a:blip>
          <a:stretch>
            <a:fillRect/>
          </a:stretch>
        </p:blipFill>
        <p:spPr>
          <a:xfrm>
            <a:off x="2415175" y="1504225"/>
            <a:ext cx="3125077" cy="3447900"/>
          </a:xfrm>
          <a:prstGeom prst="rect">
            <a:avLst/>
          </a:prstGeom>
          <a:noFill/>
          <a:ln>
            <a:noFill/>
          </a:ln>
        </p:spPr>
      </p:pic>
      <p:sp>
        <p:nvSpPr>
          <p:cNvPr id="1619" name="Google Shape;1619;p60"/>
          <p:cNvSpPr/>
          <p:nvPr/>
        </p:nvSpPr>
        <p:spPr>
          <a:xfrm>
            <a:off x="2457313" y="2183675"/>
            <a:ext cx="3040800" cy="238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20" name="Google Shape;1620;p60"/>
          <p:cNvSpPr/>
          <p:nvPr/>
        </p:nvSpPr>
        <p:spPr>
          <a:xfrm>
            <a:off x="2445700" y="4619350"/>
            <a:ext cx="1439400" cy="8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21" name="Google Shape;1621;p60"/>
          <p:cNvSpPr/>
          <p:nvPr/>
        </p:nvSpPr>
        <p:spPr>
          <a:xfrm>
            <a:off x="5499725" y="2316900"/>
            <a:ext cx="669000" cy="81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22" name="Google Shape;1622;p60"/>
          <p:cNvSpPr/>
          <p:nvPr/>
        </p:nvSpPr>
        <p:spPr>
          <a:xfrm>
            <a:off x="3928950" y="4619350"/>
            <a:ext cx="2164500" cy="81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23" name="Google Shape;1623;p60"/>
          <p:cNvSpPr txBox="1"/>
          <p:nvPr/>
        </p:nvSpPr>
        <p:spPr>
          <a:xfrm>
            <a:off x="6273000" y="1772400"/>
            <a:ext cx="1551300" cy="9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900">
                <a:solidFill>
                  <a:schemeClr val="dk1"/>
                </a:solidFill>
                <a:latin typeface="Poppins"/>
                <a:ea typeface="Poppins"/>
                <a:cs typeface="Poppins"/>
                <a:sym typeface="Poppins"/>
              </a:rPr>
              <a:t>perform the activity in the context of a process that is </a:t>
            </a:r>
            <a:r>
              <a:rPr b="1" lang="it" sz="900">
                <a:solidFill>
                  <a:schemeClr val="dk1"/>
                </a:solidFill>
                <a:latin typeface="Poppins"/>
                <a:ea typeface="Poppins"/>
                <a:cs typeface="Poppins"/>
                <a:sym typeface="Poppins"/>
              </a:rPr>
              <a:t>NOT</a:t>
            </a:r>
            <a:r>
              <a:rPr lang="it" sz="900">
                <a:solidFill>
                  <a:schemeClr val="dk1"/>
                </a:solidFill>
                <a:latin typeface="Poppins"/>
                <a:ea typeface="Poppins"/>
                <a:cs typeface="Poppins"/>
                <a:sym typeface="Poppins"/>
              </a:rPr>
              <a:t> included under scrutiny</a:t>
            </a:r>
            <a:endParaRPr sz="900">
              <a:solidFill>
                <a:schemeClr val="dk1"/>
              </a:solidFill>
              <a:latin typeface="Poppins"/>
              <a:ea typeface="Poppins"/>
              <a:cs typeface="Poppins"/>
              <a:sym typeface="Poppins"/>
            </a:endParaRPr>
          </a:p>
        </p:txBody>
      </p:sp>
      <p:sp>
        <p:nvSpPr>
          <p:cNvPr id="1624" name="Google Shape;1624;p60"/>
          <p:cNvSpPr txBox="1"/>
          <p:nvPr/>
        </p:nvSpPr>
        <p:spPr>
          <a:xfrm>
            <a:off x="6273000" y="3931825"/>
            <a:ext cx="1859400" cy="9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900">
                <a:solidFill>
                  <a:schemeClr val="dk1"/>
                </a:solidFill>
                <a:latin typeface="Poppins"/>
                <a:ea typeface="Poppins"/>
                <a:cs typeface="Poppins"/>
                <a:sym typeface="Poppins"/>
              </a:rPr>
              <a:t>perform the activity without </a:t>
            </a:r>
            <a:r>
              <a:rPr b="1" lang="it" sz="900">
                <a:solidFill>
                  <a:schemeClr val="dk1"/>
                </a:solidFill>
                <a:latin typeface="Poppins"/>
                <a:ea typeface="Poppins"/>
                <a:cs typeface="Poppins"/>
                <a:sym typeface="Poppins"/>
              </a:rPr>
              <a:t>LOADING</a:t>
            </a:r>
            <a:r>
              <a:rPr lang="it" sz="900">
                <a:solidFill>
                  <a:schemeClr val="dk1"/>
                </a:solidFill>
                <a:latin typeface="Poppins"/>
                <a:ea typeface="Poppins"/>
                <a:cs typeface="Poppins"/>
                <a:sym typeface="Poppins"/>
              </a:rPr>
              <a:t> the System.DirectoryServices*.dll (probably for .NET post-exploitation binaries in fork-n-run)</a:t>
            </a:r>
            <a:endParaRPr sz="900">
              <a:solidFill>
                <a:schemeClr val="dk1"/>
              </a:solidFill>
              <a:latin typeface="Poppins"/>
              <a:ea typeface="Poppins"/>
              <a:cs typeface="Poppins"/>
              <a:sym typeface="Poppins"/>
            </a:endParaRPr>
          </a:p>
        </p:txBody>
      </p:sp>
      <p:sp>
        <p:nvSpPr>
          <p:cNvPr id="1625" name="Google Shape;1625;p60"/>
          <p:cNvSpPr txBox="1"/>
          <p:nvPr>
            <p:ph type="title"/>
          </p:nvPr>
        </p:nvSpPr>
        <p:spPr>
          <a:xfrm>
            <a:off x="289600" y="445025"/>
            <a:ext cx="92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Bypass LDAP Activity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beacon&gt; whoami</a:t>
            </a:r>
            <a:endParaRPr/>
          </a:p>
        </p:txBody>
      </p:sp>
      <p:sp>
        <p:nvSpPr>
          <p:cNvPr id="1439" name="Google Shape;1439;p34"/>
          <p:cNvSpPr txBox="1"/>
          <p:nvPr>
            <p:ph idx="1" type="body"/>
          </p:nvPr>
        </p:nvSpPr>
        <p:spPr>
          <a:xfrm>
            <a:off x="720000" y="1139550"/>
            <a:ext cx="4462200" cy="26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Username:</a:t>
            </a:r>
            <a:r>
              <a:rPr lang="it"/>
              <a:t> Devid Lana</a:t>
            </a:r>
            <a:endParaRPr/>
          </a:p>
          <a:p>
            <a:pPr indent="0" lvl="0" marL="0" rtl="0" algn="l">
              <a:spcBef>
                <a:spcPts val="0"/>
              </a:spcBef>
              <a:spcAft>
                <a:spcPts val="0"/>
              </a:spcAft>
              <a:buNone/>
            </a:pPr>
            <a:r>
              <a:rPr b="1" lang="it"/>
              <a:t>Alias:</a:t>
            </a:r>
            <a:r>
              <a:rPr lang="it"/>
              <a:t> @Her0_it</a:t>
            </a:r>
            <a:endParaRPr/>
          </a:p>
          <a:p>
            <a:pPr indent="0" lvl="0" marL="0" rtl="0" algn="l">
              <a:spcBef>
                <a:spcPts val="0"/>
              </a:spcBef>
              <a:spcAft>
                <a:spcPts val="0"/>
              </a:spcAft>
              <a:buNone/>
            </a:pPr>
            <a:r>
              <a:rPr b="1" lang="it"/>
              <a:t>Position:</a:t>
            </a:r>
            <a:r>
              <a:rPr lang="it"/>
              <a:t> Senior Security Consultant @ Sorint.SEC</a:t>
            </a:r>
            <a:endParaRPr/>
          </a:p>
          <a:p>
            <a:pPr indent="0" lvl="0" marL="0" rtl="0" algn="l">
              <a:spcBef>
                <a:spcPts val="0"/>
              </a:spcBef>
              <a:spcAft>
                <a:spcPts val="0"/>
              </a:spcAft>
              <a:buNone/>
            </a:pPr>
            <a:r>
              <a:rPr b="1" lang="it"/>
              <a:t>Duties:</a:t>
            </a:r>
            <a:r>
              <a:rPr lang="it"/>
              <a:t> Leading Offensive Security Services</a:t>
            </a:r>
            <a:endParaRPr/>
          </a:p>
          <a:p>
            <a:pPr indent="0" lvl="0" marL="0" rtl="0" algn="l">
              <a:spcBef>
                <a:spcPts val="0"/>
              </a:spcBef>
              <a:spcAft>
                <a:spcPts val="0"/>
              </a:spcAft>
              <a:buNone/>
            </a:pPr>
            <a:r>
              <a:t/>
            </a:r>
            <a:endParaRPr/>
          </a:p>
        </p:txBody>
      </p:sp>
      <p:pic>
        <p:nvPicPr>
          <p:cNvPr id="1440" name="Google Shape;1440;p34"/>
          <p:cNvPicPr preferRelativeResize="0"/>
          <p:nvPr/>
        </p:nvPicPr>
        <p:blipFill>
          <a:blip r:embed="rId3">
            <a:alphaModFix/>
          </a:blip>
          <a:stretch>
            <a:fillRect/>
          </a:stretch>
        </p:blipFill>
        <p:spPr>
          <a:xfrm>
            <a:off x="5605175" y="1229475"/>
            <a:ext cx="2212450" cy="3120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61"/>
          <p:cNvSpPr txBox="1"/>
          <p:nvPr>
            <p:ph type="title"/>
          </p:nvPr>
        </p:nvSpPr>
        <p:spPr>
          <a:xfrm>
            <a:off x="289600" y="445025"/>
            <a:ext cx="92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a:t>
            </a:r>
            <a:r>
              <a:rPr lang="it"/>
              <a:t> Bypass LDAP Activity</a:t>
            </a:r>
            <a:endParaRPr/>
          </a:p>
        </p:txBody>
      </p:sp>
      <p:sp>
        <p:nvSpPr>
          <p:cNvPr id="1631" name="Google Shape;1631;p61"/>
          <p:cNvSpPr txBox="1"/>
          <p:nvPr>
            <p:ph idx="1" type="body"/>
          </p:nvPr>
        </p:nvSpPr>
        <p:spPr>
          <a:xfrm>
            <a:off x="633125" y="1159800"/>
            <a:ext cx="7104300" cy="32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Triggering the aforementioned rule is fairly easy.</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We will use Sliver as C2 Framework</a:t>
            </a:r>
            <a:endParaRPr/>
          </a:p>
          <a:p>
            <a:pPr indent="-317500" lvl="0" marL="457200" rtl="0" algn="l">
              <a:spcBef>
                <a:spcPts val="0"/>
              </a:spcBef>
              <a:spcAft>
                <a:spcPts val="0"/>
              </a:spcAft>
              <a:buSzPts val="1400"/>
              <a:buChar char="●"/>
            </a:pPr>
            <a:r>
              <a:rPr lang="it"/>
              <a:t>We will execute the builtin Rubeus directly from the C2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This is actually enough to cause some bells to ring</a:t>
            </a:r>
            <a:endParaRPr/>
          </a:p>
        </p:txBody>
      </p:sp>
      <p:pic>
        <p:nvPicPr>
          <p:cNvPr id="1632" name="Google Shape;1632;p61"/>
          <p:cNvPicPr preferRelativeResize="0"/>
          <p:nvPr/>
        </p:nvPicPr>
        <p:blipFill>
          <a:blip r:embed="rId3">
            <a:alphaModFix/>
          </a:blip>
          <a:stretch>
            <a:fillRect/>
          </a:stretch>
        </p:blipFill>
        <p:spPr>
          <a:xfrm>
            <a:off x="923850" y="2209074"/>
            <a:ext cx="4973501" cy="154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62"/>
          <p:cNvSpPr txBox="1"/>
          <p:nvPr>
            <p:ph idx="1" type="body"/>
          </p:nvPr>
        </p:nvSpPr>
        <p:spPr>
          <a:xfrm>
            <a:off x="720000" y="1139550"/>
            <a:ext cx="7104300" cy="1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Executing Rubeus from the C2 will spawn a new process (default notepad.exe), inject code into it, and finally start the execution. ( fork-n-run technique)</a:t>
            </a:r>
            <a:endParaRPr/>
          </a:p>
          <a:p>
            <a:pPr indent="0" lvl="0" marL="0" rtl="0" algn="l">
              <a:spcBef>
                <a:spcPts val="0"/>
              </a:spcBef>
              <a:spcAft>
                <a:spcPts val="0"/>
              </a:spcAft>
              <a:buNone/>
            </a:pPr>
            <a:r>
              <a:t/>
            </a:r>
            <a:endParaRPr/>
          </a:p>
        </p:txBody>
      </p:sp>
      <p:pic>
        <p:nvPicPr>
          <p:cNvPr id="1638" name="Google Shape;1638;p62"/>
          <p:cNvPicPr preferRelativeResize="0"/>
          <p:nvPr/>
        </p:nvPicPr>
        <p:blipFill>
          <a:blip r:embed="rId3">
            <a:alphaModFix/>
          </a:blip>
          <a:stretch>
            <a:fillRect/>
          </a:stretch>
        </p:blipFill>
        <p:spPr>
          <a:xfrm>
            <a:off x="822475" y="2744850"/>
            <a:ext cx="6655274" cy="1885253"/>
          </a:xfrm>
          <a:prstGeom prst="rect">
            <a:avLst/>
          </a:prstGeom>
          <a:noFill/>
          <a:ln>
            <a:noFill/>
          </a:ln>
        </p:spPr>
      </p:pic>
      <p:sp>
        <p:nvSpPr>
          <p:cNvPr id="1639" name="Google Shape;1639;p62"/>
          <p:cNvSpPr/>
          <p:nvPr/>
        </p:nvSpPr>
        <p:spPr>
          <a:xfrm>
            <a:off x="854350" y="2786050"/>
            <a:ext cx="4173300" cy="34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40" name="Google Shape;1640;p62"/>
          <p:cNvSpPr/>
          <p:nvPr/>
        </p:nvSpPr>
        <p:spPr>
          <a:xfrm>
            <a:off x="6886950" y="3350825"/>
            <a:ext cx="57900" cy="7473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641" name="Google Shape;1641;p62"/>
          <p:cNvPicPr preferRelativeResize="0"/>
          <p:nvPr/>
        </p:nvPicPr>
        <p:blipFill>
          <a:blip r:embed="rId4">
            <a:alphaModFix/>
          </a:blip>
          <a:stretch>
            <a:fillRect/>
          </a:stretch>
        </p:blipFill>
        <p:spPr>
          <a:xfrm>
            <a:off x="822475" y="1966048"/>
            <a:ext cx="6655277" cy="462550"/>
          </a:xfrm>
          <a:prstGeom prst="rect">
            <a:avLst/>
          </a:prstGeom>
          <a:noFill/>
          <a:ln>
            <a:noFill/>
          </a:ln>
        </p:spPr>
      </p:pic>
      <p:sp>
        <p:nvSpPr>
          <p:cNvPr id="1642" name="Google Shape;1642;p62"/>
          <p:cNvSpPr/>
          <p:nvPr/>
        </p:nvSpPr>
        <p:spPr>
          <a:xfrm>
            <a:off x="5595300" y="2177875"/>
            <a:ext cx="1795500" cy="19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43" name="Google Shape;1643;p62"/>
          <p:cNvSpPr txBox="1"/>
          <p:nvPr>
            <p:ph type="title"/>
          </p:nvPr>
        </p:nvSpPr>
        <p:spPr>
          <a:xfrm>
            <a:off x="289600" y="445025"/>
            <a:ext cx="92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Bypass LDAP Activity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63"/>
          <p:cNvSpPr txBox="1"/>
          <p:nvPr>
            <p:ph idx="1" type="body"/>
          </p:nvPr>
        </p:nvSpPr>
        <p:spPr>
          <a:xfrm>
            <a:off x="693950" y="1139550"/>
            <a:ext cx="7104300" cy="34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 quick win would be just remain in the context of the current process, almost zero effort.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Problems:</a:t>
            </a:r>
            <a:endParaRPr/>
          </a:p>
          <a:p>
            <a:pPr indent="-317500" lvl="1" marL="914400" rtl="0" algn="l">
              <a:spcBef>
                <a:spcPts val="0"/>
              </a:spcBef>
              <a:spcAft>
                <a:spcPts val="0"/>
              </a:spcAft>
              <a:buSzPts val="1400"/>
              <a:buChar char="○"/>
            </a:pPr>
            <a:r>
              <a:rPr lang="it"/>
              <a:t>Process </a:t>
            </a:r>
            <a:r>
              <a:rPr lang="it"/>
              <a:t>observed</a:t>
            </a:r>
            <a:r>
              <a:rPr lang="it"/>
              <a:t> for the first time</a:t>
            </a:r>
            <a:endParaRPr/>
          </a:p>
          <a:p>
            <a:pPr indent="-317500" lvl="1" marL="914400" rtl="0" algn="l">
              <a:spcBef>
                <a:spcPts val="0"/>
              </a:spcBef>
              <a:spcAft>
                <a:spcPts val="0"/>
              </a:spcAft>
              <a:buSzPts val="1400"/>
              <a:buChar char="○"/>
            </a:pPr>
            <a:r>
              <a:rPr lang="it"/>
              <a:t>Suspicious process behaviour doing both http beacoming and executing LDAP queries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49" name="Google Shape;1649;p63"/>
          <p:cNvSpPr txBox="1"/>
          <p:nvPr>
            <p:ph type="title"/>
          </p:nvPr>
        </p:nvSpPr>
        <p:spPr>
          <a:xfrm>
            <a:off x="289600" y="445025"/>
            <a:ext cx="92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Bypass LDAP Activity</a:t>
            </a:r>
            <a:endParaRPr/>
          </a:p>
        </p:txBody>
      </p:sp>
      <p:graphicFrame>
        <p:nvGraphicFramePr>
          <p:cNvPr id="1650" name="Google Shape;1650;p63"/>
          <p:cNvGraphicFramePr/>
          <p:nvPr/>
        </p:nvGraphicFramePr>
        <p:xfrm>
          <a:off x="2203488" y="1803975"/>
          <a:ext cx="3000000" cy="3000000"/>
        </p:xfrm>
        <a:graphic>
          <a:graphicData uri="http://schemas.openxmlformats.org/drawingml/2006/table">
            <a:tbl>
              <a:tblPr>
                <a:noFill/>
                <a:tableStyleId>{9C06F4E3-6A18-4EA2-9778-2F42A8E80273}</a:tableStyleId>
              </a:tblPr>
              <a:tblGrid>
                <a:gridCol w="4085200"/>
              </a:tblGrid>
              <a:tr h="449450">
                <a:tc>
                  <a:txBody>
                    <a:bodyPr/>
                    <a:lstStyle/>
                    <a:p>
                      <a:pPr indent="0" lvl="0" marL="0" rtl="0" algn="ctr">
                        <a:spcBef>
                          <a:spcPts val="0"/>
                        </a:spcBef>
                        <a:spcAft>
                          <a:spcPts val="0"/>
                        </a:spcAft>
                        <a:buNone/>
                      </a:pPr>
                      <a:r>
                        <a:rPr lang="it">
                          <a:latin typeface="IBM Plex Mono"/>
                          <a:ea typeface="IBM Plex Mono"/>
                          <a:cs typeface="IBM Plex Mono"/>
                          <a:sym typeface="IBM Plex Mono"/>
                        </a:rPr>
                        <a:t>rubeus -i kerberoast /nowrap</a:t>
                      </a:r>
                      <a:endParaRPr>
                        <a:latin typeface="IBM Plex Mono"/>
                        <a:ea typeface="IBM Plex Mono"/>
                        <a:cs typeface="IBM Plex Mono"/>
                        <a:sym typeface="IBM Plex Mono"/>
                      </a:endParaRPr>
                    </a:p>
                  </a:txBody>
                  <a:tcPr marT="91425" marB="91425" marR="91425" marL="91425">
                    <a:solidFill>
                      <a:schemeClr val="accent2"/>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64"/>
          <p:cNvSpPr txBox="1"/>
          <p:nvPr>
            <p:ph idx="1" type="body"/>
          </p:nvPr>
        </p:nvSpPr>
        <p:spPr>
          <a:xfrm>
            <a:off x="693950" y="1139550"/>
            <a:ext cx="7104300" cy="1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But.. are we really blending in?</a:t>
            </a:r>
            <a:endParaRPr/>
          </a:p>
          <a:p>
            <a:pPr indent="0" lvl="0" marL="0" rtl="0" algn="l">
              <a:spcBef>
                <a:spcPts val="0"/>
              </a:spcBef>
              <a:spcAft>
                <a:spcPts val="0"/>
              </a:spcAft>
              <a:buNone/>
            </a:pPr>
            <a:r>
              <a:t/>
            </a:r>
            <a:endParaRPr/>
          </a:p>
        </p:txBody>
      </p:sp>
      <p:sp>
        <p:nvSpPr>
          <p:cNvPr id="1656" name="Google Shape;1656;p64"/>
          <p:cNvSpPr txBox="1"/>
          <p:nvPr>
            <p:ph type="title"/>
          </p:nvPr>
        </p:nvSpPr>
        <p:spPr>
          <a:xfrm>
            <a:off x="289600" y="445025"/>
            <a:ext cx="92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Bypass LDAP Activity</a:t>
            </a:r>
            <a:endParaRPr/>
          </a:p>
        </p:txBody>
      </p:sp>
      <p:pic>
        <p:nvPicPr>
          <p:cNvPr id="1657" name="Google Shape;1657;p64"/>
          <p:cNvPicPr preferRelativeResize="0"/>
          <p:nvPr/>
        </p:nvPicPr>
        <p:blipFill>
          <a:blip r:embed="rId3">
            <a:alphaModFix/>
          </a:blip>
          <a:stretch>
            <a:fillRect/>
          </a:stretch>
        </p:blipFill>
        <p:spPr>
          <a:xfrm>
            <a:off x="1851700" y="2105925"/>
            <a:ext cx="4742550" cy="26151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65"/>
          <p:cNvSpPr txBox="1"/>
          <p:nvPr>
            <p:ph idx="1" type="body"/>
          </p:nvPr>
        </p:nvSpPr>
        <p:spPr>
          <a:xfrm>
            <a:off x="693950" y="1139550"/>
            <a:ext cx="7104300" cy="160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a:t>choosing a process that normally executes ldap queries </a:t>
            </a:r>
            <a:r>
              <a:rPr lang="it"/>
              <a:t>allow us to bypass the specific rule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it"/>
              <a:t>obviously fork-n-run it’s not the best choice opsec-wise and there are better alternatives</a:t>
            </a:r>
            <a:endParaRPr/>
          </a:p>
          <a:p>
            <a:pPr indent="0" lvl="0" marL="0" rtl="0" algn="l">
              <a:spcBef>
                <a:spcPts val="0"/>
              </a:spcBef>
              <a:spcAft>
                <a:spcPts val="0"/>
              </a:spcAft>
              <a:buNone/>
            </a:pPr>
            <a:r>
              <a:t/>
            </a:r>
            <a:endParaRPr/>
          </a:p>
        </p:txBody>
      </p:sp>
      <p:sp>
        <p:nvSpPr>
          <p:cNvPr id="1663" name="Google Shape;1663;p65"/>
          <p:cNvSpPr txBox="1"/>
          <p:nvPr>
            <p:ph type="title"/>
          </p:nvPr>
        </p:nvSpPr>
        <p:spPr>
          <a:xfrm>
            <a:off x="289600" y="445025"/>
            <a:ext cx="92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Bypass LDAP Activity</a:t>
            </a:r>
            <a:endParaRPr/>
          </a:p>
        </p:txBody>
      </p:sp>
      <p:graphicFrame>
        <p:nvGraphicFramePr>
          <p:cNvPr id="1664" name="Google Shape;1664;p65"/>
          <p:cNvGraphicFramePr/>
          <p:nvPr/>
        </p:nvGraphicFramePr>
        <p:xfrm>
          <a:off x="1608738" y="2164150"/>
          <a:ext cx="3000000" cy="3000000"/>
        </p:xfrm>
        <a:graphic>
          <a:graphicData uri="http://schemas.openxmlformats.org/drawingml/2006/table">
            <a:tbl>
              <a:tblPr>
                <a:noFill/>
                <a:tableStyleId>{9C06F4E3-6A18-4EA2-9778-2F42A8E80273}</a:tableStyleId>
              </a:tblPr>
              <a:tblGrid>
                <a:gridCol w="5274700"/>
              </a:tblGrid>
              <a:tr h="449450">
                <a:tc>
                  <a:txBody>
                    <a:bodyPr/>
                    <a:lstStyle/>
                    <a:p>
                      <a:pPr indent="0" lvl="0" marL="0" rtl="0" algn="ctr">
                        <a:spcBef>
                          <a:spcPts val="0"/>
                        </a:spcBef>
                        <a:spcAft>
                          <a:spcPts val="0"/>
                        </a:spcAft>
                        <a:buNone/>
                      </a:pPr>
                      <a:r>
                        <a:rPr lang="it">
                          <a:latin typeface="IBM Plex Mono"/>
                          <a:ea typeface="IBM Plex Mono"/>
                          <a:cs typeface="IBM Plex Mono"/>
                          <a:sym typeface="IBM Plex Mono"/>
                        </a:rPr>
                        <a:t>execute-assembly -p mmc.exe rubeus kerberoast</a:t>
                      </a:r>
                      <a:endParaRPr>
                        <a:latin typeface="IBM Plex Mono"/>
                        <a:ea typeface="IBM Plex Mono"/>
                        <a:cs typeface="IBM Plex Mono"/>
                        <a:sym typeface="IBM Plex Mono"/>
                      </a:endParaRPr>
                    </a:p>
                  </a:txBody>
                  <a:tcPr marT="91425" marB="91425" marR="91425" marL="91425">
                    <a:solidFill>
                      <a:schemeClr val="accent2"/>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66"/>
          <p:cNvSpPr txBox="1"/>
          <p:nvPr>
            <p:ph idx="1" type="body"/>
          </p:nvPr>
        </p:nvSpPr>
        <p:spPr>
          <a:xfrm>
            <a:off x="693950" y="1139550"/>
            <a:ext cx="7104300" cy="1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Even though there are no alerts, telemetry is still generated and accessible, which might be useful for custom detection engineering or active threat hunting</a:t>
            </a:r>
            <a:endParaRPr/>
          </a:p>
          <a:p>
            <a:pPr indent="0" lvl="0" marL="0" rtl="0" algn="l">
              <a:spcBef>
                <a:spcPts val="0"/>
              </a:spcBef>
              <a:spcAft>
                <a:spcPts val="0"/>
              </a:spcAft>
              <a:buNone/>
            </a:pPr>
            <a:r>
              <a:t/>
            </a:r>
            <a:endParaRPr/>
          </a:p>
        </p:txBody>
      </p:sp>
      <p:sp>
        <p:nvSpPr>
          <p:cNvPr id="1670" name="Google Shape;1670;p66"/>
          <p:cNvSpPr txBox="1"/>
          <p:nvPr>
            <p:ph type="title"/>
          </p:nvPr>
        </p:nvSpPr>
        <p:spPr>
          <a:xfrm>
            <a:off x="289600" y="445025"/>
            <a:ext cx="92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Bypass LDAP Activity</a:t>
            </a:r>
            <a:endParaRPr/>
          </a:p>
        </p:txBody>
      </p:sp>
      <p:pic>
        <p:nvPicPr>
          <p:cNvPr id="1671" name="Google Shape;1671;p66"/>
          <p:cNvPicPr preferRelativeResize="0"/>
          <p:nvPr/>
        </p:nvPicPr>
        <p:blipFill>
          <a:blip r:embed="rId3">
            <a:alphaModFix/>
          </a:blip>
          <a:stretch>
            <a:fillRect/>
          </a:stretch>
        </p:blipFill>
        <p:spPr>
          <a:xfrm>
            <a:off x="3762075" y="2388600"/>
            <a:ext cx="4630876" cy="2130674"/>
          </a:xfrm>
          <a:prstGeom prst="rect">
            <a:avLst/>
          </a:prstGeom>
          <a:noFill/>
          <a:ln>
            <a:noFill/>
          </a:ln>
        </p:spPr>
      </p:pic>
      <p:pic>
        <p:nvPicPr>
          <p:cNvPr id="1672" name="Google Shape;1672;p66"/>
          <p:cNvPicPr preferRelativeResize="0"/>
          <p:nvPr/>
        </p:nvPicPr>
        <p:blipFill>
          <a:blip r:embed="rId4">
            <a:alphaModFix/>
          </a:blip>
          <a:stretch>
            <a:fillRect/>
          </a:stretch>
        </p:blipFill>
        <p:spPr>
          <a:xfrm>
            <a:off x="562950" y="1883275"/>
            <a:ext cx="8674701" cy="443625"/>
          </a:xfrm>
          <a:prstGeom prst="rect">
            <a:avLst/>
          </a:prstGeom>
          <a:noFill/>
          <a:ln>
            <a:noFill/>
          </a:ln>
        </p:spPr>
      </p:pic>
      <p:sp>
        <p:nvSpPr>
          <p:cNvPr id="1673" name="Google Shape;1673;p66"/>
          <p:cNvSpPr/>
          <p:nvPr/>
        </p:nvSpPr>
        <p:spPr>
          <a:xfrm>
            <a:off x="2052975" y="1916500"/>
            <a:ext cx="837900" cy="17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74" name="Google Shape;1674;p66"/>
          <p:cNvSpPr/>
          <p:nvPr/>
        </p:nvSpPr>
        <p:spPr>
          <a:xfrm>
            <a:off x="5397275" y="3888400"/>
            <a:ext cx="2929200" cy="22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75" name="Google Shape;1675;p66"/>
          <p:cNvSpPr/>
          <p:nvPr/>
        </p:nvSpPr>
        <p:spPr>
          <a:xfrm>
            <a:off x="5397275" y="4412600"/>
            <a:ext cx="360300" cy="9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76" name="Google Shape;1676;p66"/>
          <p:cNvSpPr/>
          <p:nvPr/>
        </p:nvSpPr>
        <p:spPr>
          <a:xfrm>
            <a:off x="5397275" y="2407014"/>
            <a:ext cx="774300" cy="9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67"/>
          <p:cNvSpPr txBox="1"/>
          <p:nvPr>
            <p:ph idx="1" type="body"/>
          </p:nvPr>
        </p:nvSpPr>
        <p:spPr>
          <a:xfrm>
            <a:off x="693950" y="1139550"/>
            <a:ext cx="7104300" cy="33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Picking a process that commonly performs LDAP operation is a good start, but we should strive to “climb” the pyramid of pain in a somewhat twisted way and pick processes that </a:t>
            </a:r>
            <a:r>
              <a:rPr b="1" lang="it"/>
              <a:t>mimic the exact procedure</a:t>
            </a:r>
            <a:r>
              <a:rPr lang="it"/>
              <a:t> we want to perform.</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Example: I want to perform PKI reconnaissance and possibly exploitation. What target process should I move to?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82" name="Google Shape;1682;p67"/>
          <p:cNvSpPr txBox="1"/>
          <p:nvPr>
            <p:ph type="title"/>
          </p:nvPr>
        </p:nvSpPr>
        <p:spPr>
          <a:xfrm>
            <a:off x="289600" y="445025"/>
            <a:ext cx="92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Bypass LDAP Activity</a:t>
            </a:r>
            <a:endParaRPr/>
          </a:p>
        </p:txBody>
      </p:sp>
      <p:pic>
        <p:nvPicPr>
          <p:cNvPr id="1683" name="Google Shape;1683;p67"/>
          <p:cNvPicPr preferRelativeResize="0"/>
          <p:nvPr/>
        </p:nvPicPr>
        <p:blipFill>
          <a:blip r:embed="rId3">
            <a:alphaModFix/>
          </a:blip>
          <a:stretch>
            <a:fillRect/>
          </a:stretch>
        </p:blipFill>
        <p:spPr>
          <a:xfrm>
            <a:off x="2546900" y="2631550"/>
            <a:ext cx="4050200" cy="2361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68"/>
          <p:cNvSpPr txBox="1"/>
          <p:nvPr>
            <p:ph idx="1" type="body"/>
          </p:nvPr>
        </p:nvSpPr>
        <p:spPr>
          <a:xfrm>
            <a:off x="693950" y="1139550"/>
            <a:ext cx="7104300" cy="292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a:t>Is this really OPSEC safe?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it"/>
              <a:t>It depends, EDRs are complex products b</a:t>
            </a:r>
            <a:r>
              <a:rPr lang="it"/>
              <a:t>ut still better than not taking precautions.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it"/>
              <a:t>Note that this process was fairly straightforward since we could read Elastic’s detection rules, however the principles can be applied to black box scenarios where this wealth of information is not available to the intruder.</a:t>
            </a:r>
            <a:endParaRPr/>
          </a:p>
          <a:p>
            <a:pPr indent="0" lvl="0" marL="0" rtl="0" algn="l">
              <a:spcBef>
                <a:spcPts val="0"/>
              </a:spcBef>
              <a:spcAft>
                <a:spcPts val="0"/>
              </a:spcAft>
              <a:buNone/>
            </a:pPr>
            <a:r>
              <a:t/>
            </a:r>
            <a:endParaRPr/>
          </a:p>
        </p:txBody>
      </p:sp>
      <p:sp>
        <p:nvSpPr>
          <p:cNvPr id="1689" name="Google Shape;1689;p68"/>
          <p:cNvSpPr txBox="1"/>
          <p:nvPr>
            <p:ph type="title"/>
          </p:nvPr>
        </p:nvSpPr>
        <p:spPr>
          <a:xfrm>
            <a:off x="289600" y="445025"/>
            <a:ext cx="922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Bypass LDAP Activity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Tampering</a:t>
            </a:r>
            <a:endParaRPr/>
          </a:p>
        </p:txBody>
      </p:sp>
      <p:sp>
        <p:nvSpPr>
          <p:cNvPr id="1695" name="Google Shape;1695;p69"/>
          <p:cNvSpPr txBox="1"/>
          <p:nvPr>
            <p:ph idx="1" type="body"/>
          </p:nvPr>
        </p:nvSpPr>
        <p:spPr>
          <a:xfrm>
            <a:off x="720000" y="1296350"/>
            <a:ext cx="6961500" cy="296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a:t>If you can’t evade defences, </a:t>
            </a:r>
            <a:r>
              <a:rPr b="1" lang="it"/>
              <a:t>turn them off</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it"/>
              <a:t>If you can’t turn them off, </a:t>
            </a:r>
            <a:r>
              <a:rPr b="1" lang="it"/>
              <a:t>compromise their ability to report alerts</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it"/>
              <a:t>Product</a:t>
            </a:r>
            <a:r>
              <a:rPr lang="it"/>
              <a:t> t</a:t>
            </a:r>
            <a:r>
              <a:rPr lang="it"/>
              <a:t>ampering usually requires </a:t>
            </a:r>
            <a:r>
              <a:rPr b="1" lang="it"/>
              <a:t>administrative access</a:t>
            </a:r>
            <a:r>
              <a:rPr lang="it"/>
              <a:t> to a host as you’d need to introduce changes to the state of the system</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Sensor tampering exists in user-land, </a:t>
            </a:r>
            <a:r>
              <a:rPr b="1" lang="it"/>
              <a:t>ETW bypasses</a:t>
            </a:r>
            <a:r>
              <a:rPr lang="it"/>
              <a:t>, </a:t>
            </a:r>
            <a:r>
              <a:rPr b="1" lang="it"/>
              <a:t>API Unhook</a:t>
            </a:r>
            <a:r>
              <a:rPr lang="it"/>
              <a:t> and so 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Resources: </a:t>
            </a:r>
            <a:r>
              <a:rPr lang="it" u="sng">
                <a:solidFill>
                  <a:schemeClr val="hlink"/>
                </a:solidFill>
                <a:hlinkClick r:id="rId3"/>
              </a:rPr>
              <a:t> A story about tampering EDRs </a:t>
            </a:r>
            <a:r>
              <a:rPr lang="it"/>
              <a:t>, </a:t>
            </a:r>
            <a:r>
              <a:rPr lang="it" u="sng">
                <a:solidFill>
                  <a:schemeClr val="hlink"/>
                </a:solidFill>
                <a:hlinkClick r:id="rId4"/>
              </a:rPr>
              <a:t>Attacking an EDR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Lack of Response</a:t>
            </a:r>
            <a:endParaRPr/>
          </a:p>
        </p:txBody>
      </p:sp>
      <p:sp>
        <p:nvSpPr>
          <p:cNvPr id="1701" name="Google Shape;1701;p70"/>
          <p:cNvSpPr txBox="1"/>
          <p:nvPr>
            <p:ph idx="1" type="body"/>
          </p:nvPr>
        </p:nvSpPr>
        <p:spPr>
          <a:xfrm>
            <a:off x="720000" y="1139550"/>
            <a:ext cx="6528300" cy="21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Even if you trigger an alert, it might be that the analyst that is triaging makes some mistakes:</a:t>
            </a:r>
            <a:endParaRPr/>
          </a:p>
          <a:p>
            <a:pPr indent="-317500" lvl="0" marL="457200" rtl="0" algn="l">
              <a:spcBef>
                <a:spcPts val="0"/>
              </a:spcBef>
              <a:spcAft>
                <a:spcPts val="0"/>
              </a:spcAft>
              <a:buSzPts val="1400"/>
              <a:buChar char="●"/>
            </a:pPr>
            <a:r>
              <a:rPr lang="it"/>
              <a:t>Incorrectly </a:t>
            </a:r>
            <a:r>
              <a:rPr b="1" lang="it"/>
              <a:t>classify an alert as a false positive</a:t>
            </a:r>
            <a:r>
              <a:rPr lang="it"/>
              <a:t>, due to lack of skills/preparation</a:t>
            </a:r>
            <a:endParaRPr/>
          </a:p>
          <a:p>
            <a:pPr indent="-317500" lvl="0" marL="457200" rtl="0" algn="l">
              <a:spcBef>
                <a:spcPts val="0"/>
              </a:spcBef>
              <a:spcAft>
                <a:spcPts val="0"/>
              </a:spcAft>
              <a:buSzPts val="1400"/>
              <a:buChar char="●"/>
            </a:pPr>
            <a:r>
              <a:rPr b="1" lang="it"/>
              <a:t>Incorrectly applies response procedures</a:t>
            </a:r>
            <a:r>
              <a:rPr lang="it"/>
              <a:t> that are either not sufficient to eradicate the threat or tip off the attackers too soon during the attack chain.</a:t>
            </a:r>
            <a:endParaRPr/>
          </a:p>
          <a:p>
            <a:pPr indent="0" lvl="0" marL="0" rtl="0" algn="l">
              <a:spcBef>
                <a:spcPts val="0"/>
              </a:spcBef>
              <a:spcAft>
                <a:spcPts val="0"/>
              </a:spcAft>
              <a:buNone/>
            </a:pPr>
            <a:r>
              <a:t/>
            </a:r>
            <a:endParaRPr/>
          </a:p>
          <a:p>
            <a:pPr indent="0" lvl="0" marL="0" rtl="0" algn="ctr">
              <a:spcBef>
                <a:spcPts val="0"/>
              </a:spcBef>
              <a:spcAft>
                <a:spcPts val="0"/>
              </a:spcAft>
              <a:buNone/>
            </a:pPr>
            <a:r>
              <a:rPr lang="it" sz="2200"/>
              <a:t>🤷🤷🤷</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Introduction</a:t>
            </a:r>
            <a:endParaRPr/>
          </a:p>
        </p:txBody>
      </p:sp>
      <p:sp>
        <p:nvSpPr>
          <p:cNvPr id="1446" name="Google Shape;1446;p35"/>
          <p:cNvSpPr txBox="1"/>
          <p:nvPr>
            <p:ph idx="1" type="body"/>
          </p:nvPr>
        </p:nvSpPr>
        <p:spPr>
          <a:xfrm>
            <a:off x="720000" y="1154842"/>
            <a:ext cx="7704000" cy="2565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a:t>The world of EDR is full of BS due to marketing</a:t>
            </a:r>
            <a:endParaRPr/>
          </a:p>
          <a:p>
            <a:pPr indent="-317500" lvl="0" marL="457200" rtl="0" algn="l">
              <a:spcBef>
                <a:spcPts val="0"/>
              </a:spcBef>
              <a:spcAft>
                <a:spcPts val="0"/>
              </a:spcAft>
              <a:buSzPts val="1400"/>
              <a:buChar char="●"/>
            </a:pPr>
            <a:r>
              <a:rPr lang="it"/>
              <a:t>Very few understand exactly their purpose and how to maximise their value</a:t>
            </a:r>
            <a:endParaRPr/>
          </a:p>
          <a:p>
            <a:pPr indent="-317500" lvl="0" marL="457200" rtl="0" algn="l">
              <a:spcBef>
                <a:spcPts val="0"/>
              </a:spcBef>
              <a:spcAft>
                <a:spcPts val="0"/>
              </a:spcAft>
              <a:buSzPts val="1400"/>
              <a:buChar char="●"/>
            </a:pPr>
            <a:r>
              <a:rPr lang="it"/>
              <a:t>Somehow breaches still happen!</a:t>
            </a:r>
            <a:endParaRPr/>
          </a:p>
        </p:txBody>
      </p:sp>
      <p:pic>
        <p:nvPicPr>
          <p:cNvPr id="1447" name="Google Shape;1447;p35"/>
          <p:cNvPicPr preferRelativeResize="0"/>
          <p:nvPr/>
        </p:nvPicPr>
        <p:blipFill>
          <a:blip r:embed="rId3">
            <a:alphaModFix/>
          </a:blip>
          <a:stretch>
            <a:fillRect/>
          </a:stretch>
        </p:blipFill>
        <p:spPr>
          <a:xfrm>
            <a:off x="345450" y="2153550"/>
            <a:ext cx="3897849" cy="1948925"/>
          </a:xfrm>
          <a:prstGeom prst="rect">
            <a:avLst/>
          </a:prstGeom>
          <a:noFill/>
          <a:ln>
            <a:noFill/>
          </a:ln>
        </p:spPr>
      </p:pic>
      <p:pic>
        <p:nvPicPr>
          <p:cNvPr id="1448" name="Google Shape;1448;p35"/>
          <p:cNvPicPr preferRelativeResize="0"/>
          <p:nvPr/>
        </p:nvPicPr>
        <p:blipFill>
          <a:blip r:embed="rId4">
            <a:alphaModFix/>
          </a:blip>
          <a:stretch>
            <a:fillRect/>
          </a:stretch>
        </p:blipFill>
        <p:spPr>
          <a:xfrm>
            <a:off x="4910575" y="1844849"/>
            <a:ext cx="3452850" cy="1804125"/>
          </a:xfrm>
          <a:prstGeom prst="rect">
            <a:avLst/>
          </a:prstGeom>
          <a:noFill/>
          <a:ln>
            <a:noFill/>
          </a:ln>
        </p:spPr>
      </p:pic>
      <p:pic>
        <p:nvPicPr>
          <p:cNvPr descr="SentinelOne Achieves 100% Protection and Detection in the 2023 MITRE  Engenuity ATT&amp;CK® Evaluations: Enterprise - SentinelOne" id="1449" name="Google Shape;1449;p35"/>
          <p:cNvPicPr preferRelativeResize="0"/>
          <p:nvPr/>
        </p:nvPicPr>
        <p:blipFill>
          <a:blip r:embed="rId5">
            <a:alphaModFix/>
          </a:blip>
          <a:stretch>
            <a:fillRect/>
          </a:stretch>
        </p:blipFill>
        <p:spPr>
          <a:xfrm>
            <a:off x="3364188" y="3226450"/>
            <a:ext cx="3503877" cy="18041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Final Considerations</a:t>
            </a:r>
            <a:endParaRPr/>
          </a:p>
        </p:txBody>
      </p:sp>
      <p:pic>
        <p:nvPicPr>
          <p:cNvPr id="1707" name="Google Shape;1707;p71"/>
          <p:cNvPicPr preferRelativeResize="0"/>
          <p:nvPr/>
        </p:nvPicPr>
        <p:blipFill>
          <a:blip r:embed="rId3">
            <a:alphaModFix/>
          </a:blip>
          <a:stretch>
            <a:fillRect/>
          </a:stretch>
        </p:blipFill>
        <p:spPr>
          <a:xfrm>
            <a:off x="1770700" y="1308300"/>
            <a:ext cx="4540549" cy="29708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Resources</a:t>
            </a:r>
            <a:endParaRPr/>
          </a:p>
        </p:txBody>
      </p:sp>
      <p:sp>
        <p:nvSpPr>
          <p:cNvPr id="1713" name="Google Shape;1713;p72"/>
          <p:cNvSpPr txBox="1"/>
          <p:nvPr>
            <p:ph idx="1" type="body"/>
          </p:nvPr>
        </p:nvSpPr>
        <p:spPr>
          <a:xfrm>
            <a:off x="720000" y="1139539"/>
            <a:ext cx="7704000" cy="358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u="sng">
                <a:solidFill>
                  <a:schemeClr val="hlink"/>
                </a:solidFill>
                <a:hlinkClick r:id="rId3"/>
              </a:rPr>
              <a:t>SpecterOps - Capability Abstraction</a:t>
            </a:r>
            <a:endParaRPr/>
          </a:p>
          <a:p>
            <a:pPr indent="-317500" lvl="0" marL="457200" rtl="0" algn="l">
              <a:spcBef>
                <a:spcPts val="0"/>
              </a:spcBef>
              <a:spcAft>
                <a:spcPts val="0"/>
              </a:spcAft>
              <a:buSzPts val="1400"/>
              <a:buChar char="-"/>
            </a:pPr>
            <a:r>
              <a:rPr lang="it" u="sng">
                <a:solidFill>
                  <a:schemeClr val="hlink"/>
                </a:solidFill>
                <a:hlinkClick r:id="rId4"/>
              </a:rPr>
              <a:t>SpecterOps - Evadere - Classifications</a:t>
            </a:r>
            <a:endParaRPr/>
          </a:p>
          <a:p>
            <a:pPr indent="-317500" lvl="0" marL="457200" rtl="0" algn="l">
              <a:spcBef>
                <a:spcPts val="0"/>
              </a:spcBef>
              <a:spcAft>
                <a:spcPts val="0"/>
              </a:spcAft>
              <a:buSzPts val="1400"/>
              <a:buChar char="-"/>
            </a:pPr>
            <a:r>
              <a:rPr lang="it" u="sng">
                <a:solidFill>
                  <a:schemeClr val="dk1"/>
                </a:solidFill>
                <a:hlinkClick r:id="rId5">
                  <a:extLst>
                    <a:ext uri="{A12FA001-AC4F-418D-AE19-62706E023703}">
                      <ahyp:hlinkClr val="tx"/>
                    </a:ext>
                  </a:extLst>
                </a:hlinkClick>
              </a:rPr>
              <a:t>A story about tampering EDRs </a:t>
            </a:r>
            <a:endParaRPr/>
          </a:p>
          <a:p>
            <a:pPr indent="-317500" lvl="0" marL="457200" rtl="0" algn="l">
              <a:spcBef>
                <a:spcPts val="0"/>
              </a:spcBef>
              <a:spcAft>
                <a:spcPts val="0"/>
              </a:spcAft>
              <a:buSzPts val="1400"/>
              <a:buChar char="-"/>
            </a:pPr>
            <a:r>
              <a:rPr lang="it" u="sng">
                <a:solidFill>
                  <a:schemeClr val="dk1"/>
                </a:solidFill>
                <a:hlinkClick r:id="rId6">
                  <a:extLst>
                    <a:ext uri="{A12FA001-AC4F-418D-AE19-62706E023703}">
                      <ahyp:hlinkClr val="tx"/>
                    </a:ext>
                  </a:extLst>
                </a:hlinkClick>
              </a:rPr>
              <a:t>Attacking an EDR</a:t>
            </a:r>
            <a:endParaRPr/>
          </a:p>
        </p:txBody>
      </p:sp>
      <p:pic>
        <p:nvPicPr>
          <p:cNvPr id="1714" name="Google Shape;1714;p72"/>
          <p:cNvPicPr preferRelativeResize="0"/>
          <p:nvPr/>
        </p:nvPicPr>
        <p:blipFill>
          <a:blip r:embed="rId7">
            <a:alphaModFix/>
          </a:blip>
          <a:stretch>
            <a:fillRect/>
          </a:stretch>
        </p:blipFill>
        <p:spPr>
          <a:xfrm>
            <a:off x="5434075" y="1504025"/>
            <a:ext cx="2153626" cy="28512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73"/>
          <p:cNvSpPr txBox="1"/>
          <p:nvPr/>
        </p:nvSpPr>
        <p:spPr>
          <a:xfrm>
            <a:off x="2737950" y="2149050"/>
            <a:ext cx="3668100" cy="8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4500">
                <a:solidFill>
                  <a:schemeClr val="lt1"/>
                </a:solidFill>
                <a:latin typeface="Poppins"/>
                <a:ea typeface="Poppins"/>
                <a:cs typeface="Poppins"/>
                <a:sym typeface="Poppins"/>
              </a:rPr>
              <a:t>Questions?</a:t>
            </a:r>
            <a:endParaRPr sz="4500">
              <a:solidFill>
                <a:schemeClr val="lt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Introduction</a:t>
            </a:r>
            <a:endParaRPr/>
          </a:p>
        </p:txBody>
      </p:sp>
      <p:sp>
        <p:nvSpPr>
          <p:cNvPr id="1455" name="Google Shape;1455;p36"/>
          <p:cNvSpPr txBox="1"/>
          <p:nvPr>
            <p:ph idx="1" type="body"/>
          </p:nvPr>
        </p:nvSpPr>
        <p:spPr>
          <a:xfrm>
            <a:off x="720000" y="1139553"/>
            <a:ext cx="7704000" cy="29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000"/>
              <a:t>E</a:t>
            </a:r>
            <a:r>
              <a:rPr lang="it"/>
              <a:t>ndpoint  -&gt; Where it gets deployed</a:t>
            </a:r>
            <a:endParaRPr/>
          </a:p>
          <a:p>
            <a:pPr indent="0" lvl="0" marL="0" rtl="0" algn="l">
              <a:spcBef>
                <a:spcPts val="0"/>
              </a:spcBef>
              <a:spcAft>
                <a:spcPts val="0"/>
              </a:spcAft>
              <a:buNone/>
            </a:pPr>
            <a:r>
              <a:rPr lang="it" sz="3000"/>
              <a:t>D</a:t>
            </a:r>
            <a:r>
              <a:rPr lang="it"/>
              <a:t>etection -&gt; Detect upon attacker’s actions</a:t>
            </a:r>
            <a:endParaRPr/>
          </a:p>
          <a:p>
            <a:pPr indent="0" lvl="0" marL="0" rtl="0" algn="l">
              <a:spcBef>
                <a:spcPts val="0"/>
              </a:spcBef>
              <a:spcAft>
                <a:spcPts val="0"/>
              </a:spcAft>
              <a:buNone/>
            </a:pPr>
            <a:r>
              <a:rPr lang="it" sz="3000"/>
              <a:t>R</a:t>
            </a:r>
            <a:r>
              <a:rPr lang="it"/>
              <a:t>esponse -&gt; Has response capabilities to remediate or contain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Collects telemetry</a:t>
            </a:r>
            <a:endParaRPr/>
          </a:p>
          <a:p>
            <a:pPr indent="-317500" lvl="0" marL="457200" rtl="0" algn="l">
              <a:spcBef>
                <a:spcPts val="0"/>
              </a:spcBef>
              <a:spcAft>
                <a:spcPts val="0"/>
              </a:spcAft>
              <a:buSzPts val="1400"/>
              <a:buChar char="●"/>
            </a:pPr>
            <a:r>
              <a:rPr lang="it"/>
              <a:t>Aggregates into alerts in the backend</a:t>
            </a:r>
            <a:endParaRPr/>
          </a:p>
          <a:p>
            <a:pPr indent="-317500" lvl="0" marL="457200" rtl="0" algn="l">
              <a:spcBef>
                <a:spcPts val="0"/>
              </a:spcBef>
              <a:spcAft>
                <a:spcPts val="0"/>
              </a:spcAft>
              <a:buSzPts val="1400"/>
              <a:buChar char="●"/>
            </a:pPr>
            <a:r>
              <a:rPr lang="it"/>
              <a:t>Provides the tools to respond to a threat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Lab Setup</a:t>
            </a:r>
            <a:endParaRPr/>
          </a:p>
        </p:txBody>
      </p:sp>
      <p:pic>
        <p:nvPicPr>
          <p:cNvPr id="1461" name="Google Shape;1461;p37"/>
          <p:cNvPicPr preferRelativeResize="0"/>
          <p:nvPr/>
        </p:nvPicPr>
        <p:blipFill>
          <a:blip r:embed="rId3">
            <a:alphaModFix/>
          </a:blip>
          <a:stretch>
            <a:fillRect/>
          </a:stretch>
        </p:blipFill>
        <p:spPr>
          <a:xfrm>
            <a:off x="3921625" y="1780525"/>
            <a:ext cx="4275876" cy="2904325"/>
          </a:xfrm>
          <a:prstGeom prst="rect">
            <a:avLst/>
          </a:prstGeom>
          <a:noFill/>
          <a:ln>
            <a:noFill/>
          </a:ln>
          <a:effectLst>
            <a:outerShdw blurRad="57150" rotWithShape="0" algn="bl" dir="5400000" dist="19050">
              <a:srgbClr val="0C0A9E">
                <a:alpha val="62000"/>
              </a:srgbClr>
            </a:outerShdw>
          </a:effectLst>
        </p:spPr>
      </p:pic>
      <p:pic>
        <p:nvPicPr>
          <p:cNvPr id="1462" name="Google Shape;1462;p37"/>
          <p:cNvPicPr preferRelativeResize="0"/>
          <p:nvPr/>
        </p:nvPicPr>
        <p:blipFill rotWithShape="1">
          <a:blip r:embed="rId4">
            <a:alphaModFix/>
          </a:blip>
          <a:srcRect b="66115" l="0" r="0" t="0"/>
          <a:stretch/>
        </p:blipFill>
        <p:spPr>
          <a:xfrm>
            <a:off x="1482775" y="2054900"/>
            <a:ext cx="929399" cy="572700"/>
          </a:xfrm>
          <a:prstGeom prst="rect">
            <a:avLst/>
          </a:prstGeom>
          <a:noFill/>
          <a:ln>
            <a:noFill/>
          </a:ln>
        </p:spPr>
      </p:pic>
      <p:sp>
        <p:nvSpPr>
          <p:cNvPr id="1463" name="Google Shape;1463;p37"/>
          <p:cNvSpPr txBox="1"/>
          <p:nvPr/>
        </p:nvSpPr>
        <p:spPr>
          <a:xfrm>
            <a:off x="1341300" y="1380325"/>
            <a:ext cx="186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chemeClr val="dk1"/>
                </a:solidFill>
                <a:latin typeface="Poppins"/>
                <a:ea typeface="Poppins"/>
                <a:cs typeface="Poppins"/>
                <a:sym typeface="Poppins"/>
              </a:rPr>
              <a:t>IMAGINATION</a:t>
            </a:r>
            <a:endParaRPr b="1">
              <a:solidFill>
                <a:schemeClr val="dk1"/>
              </a:solidFill>
              <a:latin typeface="Poppins"/>
              <a:ea typeface="Poppins"/>
              <a:cs typeface="Poppins"/>
              <a:sym typeface="Poppins"/>
            </a:endParaRPr>
          </a:p>
        </p:txBody>
      </p:sp>
      <p:sp>
        <p:nvSpPr>
          <p:cNvPr id="1464" name="Google Shape;1464;p37"/>
          <p:cNvSpPr txBox="1"/>
          <p:nvPr/>
        </p:nvSpPr>
        <p:spPr>
          <a:xfrm>
            <a:off x="5316200" y="1380325"/>
            <a:ext cx="186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chemeClr val="dk1"/>
                </a:solidFill>
                <a:latin typeface="Poppins"/>
                <a:ea typeface="Poppins"/>
                <a:cs typeface="Poppins"/>
                <a:sym typeface="Poppins"/>
              </a:rPr>
              <a:t>REALITY</a:t>
            </a:r>
            <a:endParaRPr b="1">
              <a:solidFill>
                <a:schemeClr val="dk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Lab Setup</a:t>
            </a:r>
            <a:endParaRPr/>
          </a:p>
        </p:txBody>
      </p:sp>
      <p:sp>
        <p:nvSpPr>
          <p:cNvPr id="1470" name="Google Shape;1470;p38"/>
          <p:cNvSpPr txBox="1"/>
          <p:nvPr>
            <p:ph idx="1" type="body"/>
          </p:nvPr>
        </p:nvSpPr>
        <p:spPr>
          <a:xfrm>
            <a:off x="720000" y="1139540"/>
            <a:ext cx="7704000" cy="316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a:t>Elastic Defend Cloud, wealth of open source resources</a:t>
            </a:r>
            <a:endParaRPr/>
          </a:p>
          <a:p>
            <a:pPr indent="-317500" lvl="0" marL="457200" rtl="0" algn="l">
              <a:spcBef>
                <a:spcPts val="0"/>
              </a:spcBef>
              <a:spcAft>
                <a:spcPts val="0"/>
              </a:spcAft>
              <a:buSzPts val="1400"/>
              <a:buChar char="●"/>
            </a:pPr>
            <a:r>
              <a:rPr lang="it"/>
              <a:t>Isolated Environment</a:t>
            </a:r>
            <a:endParaRPr/>
          </a:p>
          <a:p>
            <a:pPr indent="-317500" lvl="0" marL="457200" rtl="0" algn="l">
              <a:spcBef>
                <a:spcPts val="0"/>
              </a:spcBef>
              <a:spcAft>
                <a:spcPts val="0"/>
              </a:spcAft>
              <a:buSzPts val="1400"/>
              <a:buChar char="●"/>
            </a:pPr>
            <a:r>
              <a:rPr lang="it"/>
              <a:t>Suggested to request trial for other products, TAs are already doing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it" u="sng">
                <a:solidFill>
                  <a:schemeClr val="hlink"/>
                </a:solidFill>
                <a:hlinkClick r:id="rId3"/>
              </a:rPr>
              <a:t>Elastic 14 days trial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Metrics</a:t>
            </a:r>
            <a:endParaRPr/>
          </a:p>
        </p:txBody>
      </p:sp>
      <p:sp>
        <p:nvSpPr>
          <p:cNvPr id="1476" name="Google Shape;1476;p39"/>
          <p:cNvSpPr txBox="1"/>
          <p:nvPr>
            <p:ph idx="1" type="body"/>
          </p:nvPr>
        </p:nvSpPr>
        <p:spPr>
          <a:xfrm>
            <a:off x="720000" y="1139549"/>
            <a:ext cx="7704000" cy="288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it">
                <a:solidFill>
                  <a:schemeClr val="dk1"/>
                </a:solidFill>
              </a:rPr>
              <a:t>TELEMETRY</a:t>
            </a:r>
            <a:endParaRPr b="1">
              <a:solidFill>
                <a:schemeClr val="dk1"/>
              </a:solidFill>
            </a:endParaRPr>
          </a:p>
          <a:p>
            <a:pPr indent="-317500" lvl="1" marL="914400" rtl="0" algn="l">
              <a:lnSpc>
                <a:spcPct val="100000"/>
              </a:lnSpc>
              <a:spcBef>
                <a:spcPts val="0"/>
              </a:spcBef>
              <a:spcAft>
                <a:spcPts val="0"/>
              </a:spcAft>
              <a:buClr>
                <a:schemeClr val="dk1"/>
              </a:buClr>
              <a:buSzPts val="1400"/>
              <a:buChar char="○"/>
            </a:pPr>
            <a:r>
              <a:rPr lang="it">
                <a:solidFill>
                  <a:schemeClr val="dk1"/>
                </a:solidFill>
              </a:rPr>
              <a:t>Can you search for a specific event within your logs? </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it">
                <a:solidFill>
                  <a:schemeClr val="dk1"/>
                </a:solidFill>
              </a:rPr>
              <a:t>User X running notepad.exe</a:t>
            </a:r>
            <a:endParaRPr>
              <a:solidFill>
                <a:schemeClr val="dk1"/>
              </a:solidFill>
            </a:endParaRPr>
          </a:p>
          <a:p>
            <a:pPr indent="-317500" lvl="0" marL="457200" rtl="0" algn="l">
              <a:spcBef>
                <a:spcPts val="0"/>
              </a:spcBef>
              <a:spcAft>
                <a:spcPts val="0"/>
              </a:spcAft>
              <a:buClr>
                <a:schemeClr val="dk1"/>
              </a:buClr>
              <a:buSzPts val="1400"/>
              <a:buChar char="●"/>
            </a:pPr>
            <a:r>
              <a:rPr b="1" lang="it">
                <a:solidFill>
                  <a:schemeClr val="dk1"/>
                </a:solidFill>
              </a:rPr>
              <a:t>DETECTION</a:t>
            </a:r>
            <a:endParaRPr b="1">
              <a:solidFill>
                <a:schemeClr val="dk1"/>
              </a:solidFill>
            </a:endParaRPr>
          </a:p>
          <a:p>
            <a:pPr indent="-317500" lvl="1" marL="914400" rtl="0" algn="l">
              <a:spcBef>
                <a:spcPts val="0"/>
              </a:spcBef>
              <a:spcAft>
                <a:spcPts val="0"/>
              </a:spcAft>
              <a:buClr>
                <a:schemeClr val="dk1"/>
              </a:buClr>
              <a:buSzPts val="1400"/>
              <a:buChar char="○"/>
            </a:pPr>
            <a:r>
              <a:rPr lang="it">
                <a:solidFill>
                  <a:schemeClr val="dk1"/>
                </a:solidFill>
              </a:rPr>
              <a:t>Aggregation of data coming from one of more telemetry sources to identify malicious activity</a:t>
            </a:r>
            <a:endParaRPr>
              <a:solidFill>
                <a:schemeClr val="dk1"/>
              </a:solidFill>
            </a:endParaRPr>
          </a:p>
          <a:p>
            <a:pPr indent="-317500" lvl="0" marL="457200" rtl="0" algn="l">
              <a:spcBef>
                <a:spcPts val="0"/>
              </a:spcBef>
              <a:spcAft>
                <a:spcPts val="0"/>
              </a:spcAft>
              <a:buClr>
                <a:schemeClr val="dk1"/>
              </a:buClr>
              <a:buSzPts val="1400"/>
              <a:buChar char="●"/>
            </a:pPr>
            <a:r>
              <a:rPr b="1" lang="it">
                <a:solidFill>
                  <a:schemeClr val="dk1"/>
                </a:solidFill>
              </a:rPr>
              <a:t>PREVENTION</a:t>
            </a:r>
            <a:endParaRPr b="1">
              <a:solidFill>
                <a:schemeClr val="dk1"/>
              </a:solidFill>
            </a:endParaRPr>
          </a:p>
          <a:p>
            <a:pPr indent="-317500" lvl="1" marL="914400" rtl="0" algn="l">
              <a:spcBef>
                <a:spcPts val="0"/>
              </a:spcBef>
              <a:spcAft>
                <a:spcPts val="0"/>
              </a:spcAft>
              <a:buClr>
                <a:schemeClr val="dk1"/>
              </a:buClr>
              <a:buSzPts val="1400"/>
              <a:buChar char="○"/>
            </a:pPr>
            <a:r>
              <a:rPr lang="it">
                <a:solidFill>
                  <a:schemeClr val="dk1"/>
                </a:solidFill>
              </a:rPr>
              <a:t>Stopping the attack. E.g. Killing malicious processes.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b="1" lang="it">
                <a:solidFill>
                  <a:schemeClr val="dk1"/>
                </a:solidFill>
              </a:rPr>
              <a:t>INVESTIGATION</a:t>
            </a:r>
            <a:endParaRPr b="1">
              <a:solidFill>
                <a:schemeClr val="dk1"/>
              </a:solidFill>
            </a:endParaRPr>
          </a:p>
          <a:p>
            <a:pPr indent="-317500" lvl="1" marL="914400" rtl="0" algn="l">
              <a:spcBef>
                <a:spcPts val="0"/>
              </a:spcBef>
              <a:spcAft>
                <a:spcPts val="0"/>
              </a:spcAft>
              <a:buClr>
                <a:schemeClr val="dk1"/>
              </a:buClr>
              <a:buSzPts val="1400"/>
              <a:buChar char="○"/>
            </a:pPr>
            <a:r>
              <a:rPr lang="it">
                <a:solidFill>
                  <a:schemeClr val="dk1"/>
                </a:solidFill>
              </a:rPr>
              <a:t>If a host produces enough alerts to go over a  certain threshold, a human analyst will review this</a:t>
            </a:r>
            <a:endParaRPr>
              <a:solidFill>
                <a:schemeClr val="dk1"/>
              </a:solidFill>
            </a:endParaRPr>
          </a:p>
          <a:p>
            <a:pPr indent="-317500" lvl="1" marL="914400" rtl="0" algn="l">
              <a:spcBef>
                <a:spcPts val="0"/>
              </a:spcBef>
              <a:spcAft>
                <a:spcPts val="0"/>
              </a:spcAft>
              <a:buClr>
                <a:schemeClr val="dk1"/>
              </a:buClr>
              <a:buSzPts val="1400"/>
              <a:buChar char="○"/>
            </a:pPr>
            <a:r>
              <a:rPr lang="it">
                <a:solidFill>
                  <a:schemeClr val="dk1"/>
                </a:solidFill>
              </a:rPr>
              <a:t>Not every alert will generate an investigation</a:t>
            </a:r>
            <a:endParaRPr>
              <a:solidFill>
                <a:schemeClr val="dk1"/>
              </a:solidFill>
            </a:endParaRPr>
          </a:p>
          <a:p>
            <a:pPr indent="0" lvl="0" marL="9144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Bypass/Evasion</a:t>
            </a:r>
            <a:endParaRPr/>
          </a:p>
        </p:txBody>
      </p:sp>
      <p:sp>
        <p:nvSpPr>
          <p:cNvPr id="1482" name="Google Shape;1482;p40"/>
          <p:cNvSpPr txBox="1"/>
          <p:nvPr>
            <p:ph idx="1" type="body"/>
          </p:nvPr>
        </p:nvSpPr>
        <p:spPr>
          <a:xfrm>
            <a:off x="720000" y="1139547"/>
            <a:ext cx="7704000" cy="120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a:t>Many people </a:t>
            </a:r>
            <a:r>
              <a:rPr lang="it"/>
              <a:t>simply</a:t>
            </a:r>
            <a:r>
              <a:rPr lang="it"/>
              <a:t> use the evasion term</a:t>
            </a:r>
            <a:endParaRPr/>
          </a:p>
          <a:p>
            <a:pPr indent="-317500" lvl="0" marL="457200" rtl="0" algn="l">
              <a:spcBef>
                <a:spcPts val="0"/>
              </a:spcBef>
              <a:spcAft>
                <a:spcPts val="0"/>
              </a:spcAft>
              <a:buSzPts val="1400"/>
              <a:buChar char="●"/>
            </a:pPr>
            <a:r>
              <a:rPr lang="it"/>
              <a:t>No formal definition</a:t>
            </a:r>
            <a:endParaRPr/>
          </a:p>
          <a:p>
            <a:pPr indent="-317500" lvl="0" marL="457200" rtl="0" algn="l">
              <a:spcBef>
                <a:spcPts val="0"/>
              </a:spcBef>
              <a:spcAft>
                <a:spcPts val="0"/>
              </a:spcAft>
              <a:buSzPts val="1400"/>
              <a:buChar char="●"/>
            </a:pPr>
            <a:r>
              <a:rPr lang="it"/>
              <a:t>Bypass what? No detection? No ticket raised to the SOC? No telemetry? No disruption in the operation?</a:t>
            </a:r>
            <a:endParaRPr/>
          </a:p>
          <a:p>
            <a:pPr indent="-317500" lvl="0" marL="457200" rtl="0" algn="l">
              <a:spcBef>
                <a:spcPts val="0"/>
              </a:spcBef>
              <a:spcAft>
                <a:spcPts val="0"/>
              </a:spcAft>
              <a:buSzPts val="1400"/>
              <a:buChar char="●"/>
            </a:pPr>
            <a:r>
              <a:rPr lang="it"/>
              <a:t>People are confused</a:t>
            </a:r>
            <a:endParaRPr/>
          </a:p>
        </p:txBody>
      </p:sp>
      <p:pic>
        <p:nvPicPr>
          <p:cNvPr id="1483" name="Google Shape;1483;p40"/>
          <p:cNvPicPr preferRelativeResize="0"/>
          <p:nvPr/>
        </p:nvPicPr>
        <p:blipFill>
          <a:blip r:embed="rId3">
            <a:alphaModFix/>
          </a:blip>
          <a:stretch>
            <a:fillRect/>
          </a:stretch>
        </p:blipFill>
        <p:spPr>
          <a:xfrm>
            <a:off x="1917875" y="2457725"/>
            <a:ext cx="5111675" cy="1987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